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BCC3AA-BA2C-4933-A0FA-9E7C600E9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670D67-2E4E-41A2-90E3-14327EC4F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69F672-0919-4938-99B9-7A494B88F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ABE0D0-6F5B-44F0-9849-5C8ABBDC6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E9DF4B-D3A1-4382-94FB-930274933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3A322A-30A1-4FAE-B1C9-5B35B1DE1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DF2645-916E-4834-8A66-6EC40FA9A4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C02345-459D-42F2-B182-DDAAB62A7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810A58-1991-4210-89B9-B3CD6AB922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B27D61-A0F8-4921-9281-A00CC8B55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B4940F-4333-4EA2-ACCF-A829E90DF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5341243100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肾病内分泌科护理查房PPT课件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肾病内分泌科护理概述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肾病内分泌科常见疾病的护理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肾病内分泌科护理查房流程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肾病内分泌科护理查房案例分析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肾病内分泌科护理查房的优化与创新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肾病内分泌科护理查房的未来展望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肾病内分泌科护理概述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专业性强、病情复杂、患者需求多样化。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具备扎实的专业知识和技能，高度的责任心和同情心，良好的沟通能力和团队协作精神。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肾病内分泌科护理的特点和要求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遵循医学科学原理，确保护理工作的科学性和准确性。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人性化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关注患者的心理需求，提供个性化、人性化的护理服务。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严格遵守操作规程，确保患者安全和医疗质量。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肾病内分泌科护理的基本原则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随着医疗技术的不断发展，肾病内分泌科护理将更加专业化、精细化。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利用信息技术手段提高护理工作效率和质量，实现护理信息的共享和交流。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加强国际间的交流与合作，引进国际先进的护理理念和技术，提高我国护理水平。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肾病内分泌科护理的发展趋势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肾病内分泌科常见疾病的护理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控制血糖、预防并发症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0000" b="100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糖尿病肾病是糖尿病常见的并发症之一，护理的重点在于控制血糖，预防和延缓并发症的发生。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定期监测血糖，指导患者合理饮食，适当运动，以及使用降糖药物和胰岛素等。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护理措施包括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糖尿病肾病的护理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肾衰竭患者需要特别关注水、电解质平衡的维持，以及预防感染。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维持水、电解质平衡、预防感染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护理措施包括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定期监测患者的肾功能、血电解质等指标，指导患者控制水分摄入，以及预防感染的措施。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2208" b="22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4625" r="4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667" r="14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肾衰竭的护理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肾性骨病是由于肾功能不全引起的钙磷代谢异常，容易导致骨折。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护理措施包括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定期监测患者的血钙、血磷等指标，指导患者控制饮食中钙磷的摄入。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控制钙磷代谢、预防骨折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3792" r="23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肾性骨病的护理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护理措施包括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定期监测患者的甲状腺功能，指导患者合理饮食和使用药物等。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控制甲状腺激素水平、缓解症状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甲状腺功能亢进是一种常见的内分泌疾病，护理的重点在于控制甲状腺激素水平，缓解症状。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甲状腺功能亢进的护理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肾病内分泌科护理查房流程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查房前的准备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资料收集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提前收集患者的病历、检查结果、治疗方案等资料，确保对患者的病情状况有全面了解。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知识准备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熟悉肾病和内分泌疾病的相关知识，包括病因、症状、治疗方式等，以便更好地与医生沟通。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查房工具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准备必要的查房工具，如听诊器、血压计、血糖仪等，确保查房工作的顺利进行。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在查房过程中，要仔细观察患者的病情状况，包括面色、精神状态、生命体征等，并记录在案。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与患者进行亲切交流，了解他们的感受和需求，给予必要的安慰和指导。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与患者沟通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与医生密切配合，了解治疗方案和护理措施，确保患者得到最佳的医疗护理。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与医生协作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查房过程中的注意事项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https://d.book118.com/135341243100011041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2024-09-01T18:16:14.160</cp:lastPrinted>
  <dcterms:created xsi:type="dcterms:W3CDTF">2024-09-01T10:16:14Z</dcterms:created>
  <dcterms:modified xsi:type="dcterms:W3CDTF">2024-09-01T10:16:16Z</dcterms:modified>
</cp:coreProperties>
</file>