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7FA75-80F3-409D-A890-F72DE2D9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0059A-CA4B-4FD7-A110-FA834114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8AE3-28DB-4EFC-857E-306A09411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CCA1F-DD97-4123-BBA4-F4416FFD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F6F3B-F322-4EC4-8083-DC52E757F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D100E-A8D0-4C27-BA1F-C1FE7348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61683-BA54-4A7D-A152-6277273B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F3383-E793-4E4F-B58E-BBEC37F29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3E085-1E36-4010-97A7-98EF81A8A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2C6F-FAB0-41FB-9266-F220052D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ED6A1-2DDC-44F9-B64A-7E12C31A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41300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输液与护理安全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输液过程中的护理安全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输液不良反应与处理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特殊人群的输液护理安全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输液护理安全的培训与教育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输液是指通过针管、导管或其他输液装置，将液体药物直接输入到患者体内的治疗方法。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输液主要用于补充体液、纠正电解质紊乱、提供营养支持、治疗疾病等。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26" b="25426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根据治疗目的和药物性质的不同，输液可分为晶体液、胶体液和营养液等。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医生会根据患者的病情、治疗目的和药物的性质选择合适的输液种类。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输液的种类与选择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脱水、休克、严重感染、无法进食且需要营养支持等。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心脏疾病、肾功能不全、肺水肿、药物过敏等。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输液过程中的护理安全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了解患者的病情状况、用药史、过敏史等，以便为患者选择合适的输液方案。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检查药物质量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确保所使用的药物在有效期内，且未受污染，符合相关质量标准。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确保为正确的患者进行输液，避免医疗差错。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输液前的安全评估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密切关注患者在输液过程中的反应，如出现异常应及时处理。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根据患者的年龄、病情和药物性质，合理调节输液速度。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确保输液环境清洁，定期更换输液器具，避免交叉感染。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输液过程中的观察与护理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056" b="28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输液后的注意事项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观察不良反应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留意患者在输液后是否出现不良反应，如发热、过敏等。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详细记录输液的护理过程，包括患者的反应、用药情况等。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指导患者自我管理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向患者及其家属介绍输液后的注意事项，如饮食、活动等。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输液不良反应与处理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https://d.book118.com/135341300140011120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2024-09-22T23:31:55.566</cp:lastPrinted>
  <dcterms:created xsi:type="dcterms:W3CDTF">2024-09-22T15:31:55Z</dcterms:created>
  <dcterms:modified xsi:type="dcterms:W3CDTF">2024-09-22T15:31:57Z</dcterms:modified>
</cp:coreProperties>
</file>