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B64726-FCBD-42F8-94B0-DC39F6DA6C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CA5F94-796C-40A2-93D7-1DF47DD238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4C4B71-E44A-463D-877D-2D265542E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88013E-63D8-4000-B55D-988DDEA8E0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DB1E4F-2B17-40BE-9B75-AF5215AEC1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318E7A-15C2-4943-AC57-839308833F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84C33C-F2C6-4178-8956-04C9BE9908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EA3248-445B-4847-A275-D5F2633E44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2C9A9D-DF5D-4EFA-97B8-10FE5C8B6F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C4213E-514F-4E70-A89A-A2678B94AF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EFC46D-2909-4F25-93E8-846AF5C64C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34132114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数学中的复数与复平面</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2024-01-27</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复数基本概念与性质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复平面及其几何意义</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复数函数与图像分析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微分方程在复平面上解法探讨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保角变换与黎曼猜想简介</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总结回顾与拓展延伸</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复数基本概念与性质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复数定义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形如 $z = a + bi$ （$a, b in mathbb{R}$）的数称为复数，其中 $a$ 是实部，$b$ 是虚部，$i$ 是虚数单位，满足 $i^2 = -1$。</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表示方法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复数通常用字母 $z$ 表示，也可以表示为向量形式 $vec{OZ}$，其中 $O$ 是原点，$Z$ 是复平面上表示该复数的点。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定义及表示方法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720" r="1272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共轭复数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若 $z = a + bi$，则其共轭复数为 $overline{z} = a - bi$。共轭复数具有如下性质：$overline{overline{z}} = z$，$overline{z_1 + z_2} = overline{z_1} + overline{z_2}$，$overline{z_1 cdot z_2} = overline{z_1} cdot overline{z_2}$。</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模长计算</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复数 $z = a + bi$ 的模长定义为 $|z| = sqrt{a^2 + b^2}$。模长具有非负性、齐次性和三角不等式性质。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共轭复数与模长计算</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除法运算</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设 $z_1 = a + bi neq 0$，$z_2 = c + di$，则 $frac{z_1}{z_2} = frac{(a + bi)(c - di)}{(c + di)(c - di)} = frac{(ac + bd) + (bc - ad)i}{c^2 + d^2}$。</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加法运算</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设 $z_1 = a + bi$，$z_2 = c + di$，则 $z_1 + z_2 = (a + c) + (b + d)i$。</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减法运算</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 $z_1 = a + bi$，$z_2 = c + di$，则 $z_1 - z_2 = (a - c) + (b - d)i$。</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乘法运算</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 $z_1 = a + bi$，$z_2 = c + di$，则 $z_1 cdot z_2 = (ac - bd) + (ad + bc)i$。</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复数运算规则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代数形式转换为三角形式</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对于任意复数 $z = a + bi$，可以表示为 $z = r(cos theta + i sin theta)$ 的形式，其中 $r = |z| = sqrt{a^2 + b^2}$，$theta = arctan frac{b}{a}$（当 $a &gt; 0$ 时），$theta = pi + arctan frac{b}{a}$（当 $a &lt; 0$ 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三角形式转换为代数形式</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对于复数 $z = r(cos theta + i sin theta)$，可以转换为 $z = a + bi$ 的形式，其中 $a = r cos theta$，$b = r sin theta$。</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代数形式与三角形式转换</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复平面及其几何意义</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复平面定义及坐标系建立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复平面定义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复平面是一个二维平面，其中横轴表示实部，纵轴表示虚部，用于表示复数。</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坐标系建立</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在复平面上，以原点为起点，水平向右为实轴正方向，垂直向上为虚轴正方向，建立直角坐标系。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复数在复平面上表示方法</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将复数表示为复平面上的一个点，该点的横坐标表示复数的实部，纵坐标表示复数的虚部。</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点表示法</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将复数表示为从原点指向该点的向量，向量的长度表示复数的模，向量的方向表示复数的辐角。</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向量表示法</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在复平面上，两个复数的向量表示法可以直接进行向量加法运算，结果仍为复数。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向量乘法</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通过极坐标形式表示复数，可以实现复数的向量乘法运算，结果仍为复数。</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向量加法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向量表示法在复平面中应用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几何意义探讨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复数与平面几何关系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复数可以看作是平面上的点或向量，因此可以用平面几何的方法来研究复数及其性质。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复数运算的几何解释</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复数的加法、减法、乘法和除法运算在复平面上都有相应的几何解释，如平移、旋转、伸缩等。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共轭复数和模的几何意义</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共轭复数在复平面上关于实轴对称，而模则表示复数对应的点到原点的距离。这些性质在解决某些问题时非常有用。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复数函数与图像分析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定义域</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复数函数的定义域通常是全体复数，或者复平面上的某个特定区域。</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值域</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复数函数的值域也是复数集或其子集，具体取决于函数的性质。</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连续性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与实数函数类似，复数函数也可以讨论连续性，但需要考虑复平面的拓扑结构。</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复数函数定义域和值域特点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1109" y="1654955"/>
            <a:ext cx="10869366" cy="102514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1824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4491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V="1">
            <a:off x="7291459" y="2746375"/>
            <a:ext cx="404283"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10076993"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1109" y="32099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375626" y="3209926"/>
            <a:ext cx="2667000"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93162" y="32099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8931875" y="3209926"/>
            <a:ext cx="2618599"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358817" y="1811108"/>
            <a:ext cx="716192" cy="716192"/>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702259" y="1848212"/>
            <a:ext cx="641985" cy="641985"/>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172608" y="1848212"/>
            <a:ext cx="641985" cy="6419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959200" y="1848212"/>
            <a:ext cx="641985" cy="64198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常见复数函数类型及其性质</a:t>
              </a:r>
            </a:p>
          </p:txBody>
        </p:sp>
      </p:grpSp>
      <p:sp>
        <p:nvSpPr>
          <p:cNvPr id="37" name="TextBox 37"/>
          <p:cNvSpPr txBox="1"/>
          <p:nvPr/>
        </p:nvSpPr>
        <p:spPr>
          <a:xfrm>
            <a:off x="681109" y="32099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线性函数</a:t>
            </a:r>
          </a:p>
        </p:txBody>
      </p:sp>
      <p:sp>
        <p:nvSpPr>
          <p:cNvPr id="38" name="TextBox 38"/>
          <p:cNvSpPr txBox="1"/>
          <p:nvPr/>
        </p:nvSpPr>
        <p:spPr>
          <a:xfrm>
            <a:off x="681109" y="3843700"/>
            <a:ext cx="260087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形如 $f(z) = az + b$ 的函数，其中 $a, b$ 为复数常数。这类函数保持复平面上的点、直线和圆的几何性质不变。</a:t>
            </a:r>
          </a:p>
        </p:txBody>
      </p:sp>
      <p:sp>
        <p:nvSpPr>
          <p:cNvPr id="39" name="TextBox 39"/>
          <p:cNvSpPr txBox="1"/>
          <p:nvPr/>
        </p:nvSpPr>
        <p:spPr>
          <a:xfrm>
            <a:off x="3393871" y="32099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多项式函数</a:t>
            </a:r>
          </a:p>
        </p:txBody>
      </p:sp>
      <p:sp>
        <p:nvSpPr>
          <p:cNvPr id="40" name="TextBox 40"/>
          <p:cNvSpPr txBox="1"/>
          <p:nvPr/>
        </p:nvSpPr>
        <p:spPr>
          <a:xfrm>
            <a:off x="3393871" y="3843700"/>
            <a:ext cx="260087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形如 $f(z) = a_n z^n + a_{n-1} z^{n-1} + ldots + a_1 z + a_0$ 的函数，其中 $a_n, ldots, a_0$ 为复数常数。多项式函数在复平面上具有一些特殊的性质，如根的存在性和根的个数等。</a:t>
            </a:r>
          </a:p>
        </p:txBody>
      </p:sp>
      <p:sp>
        <p:nvSpPr>
          <p:cNvPr id="41" name="TextBox 41"/>
          <p:cNvSpPr txBox="1"/>
          <p:nvPr/>
        </p:nvSpPr>
        <p:spPr>
          <a:xfrm>
            <a:off x="6168567" y="32099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指数函数</a:t>
            </a:r>
          </a:p>
        </p:txBody>
      </p:sp>
      <p:sp>
        <p:nvSpPr>
          <p:cNvPr id="42" name="TextBox 42"/>
          <p:cNvSpPr txBox="1"/>
          <p:nvPr/>
        </p:nvSpPr>
        <p:spPr>
          <a:xfrm>
            <a:off x="6168567" y="3843700"/>
            <a:ext cx="260087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形如 $f(z) = e^z$ 的函数。指数函数在复平面上具有周期性，且能将直线映射为螺旋线。</a:t>
            </a:r>
          </a:p>
        </p:txBody>
      </p:sp>
      <p:sp>
        <p:nvSpPr>
          <p:cNvPr id="43" name="TextBox 43"/>
          <p:cNvSpPr txBox="1"/>
          <p:nvPr/>
        </p:nvSpPr>
        <p:spPr>
          <a:xfrm>
            <a:off x="8931875" y="32099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三角函数</a:t>
            </a:r>
          </a:p>
        </p:txBody>
      </p:sp>
      <p:sp>
        <p:nvSpPr>
          <p:cNvPr id="44" name="TextBox 44"/>
          <p:cNvSpPr txBox="1"/>
          <p:nvPr/>
        </p:nvSpPr>
        <p:spPr>
          <a:xfrm>
            <a:off x="8931875" y="3843700"/>
            <a:ext cx="260087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如 $sin z$ 和 $cos z$ 等。这些函数在复平面上也具有周期性，但周期与实数域上的周期不同。</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映射法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通过在复平面上选择一组网格点，计算这些点在函数作用下的像，然后将这些像连接起来形成函数的图像。这种方法适用于简单的复数函数。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参数法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对于某些具有特殊性质的复数函数，可以通过参数方程来表示其在复平面上的图像。例如，指数函数和三角函数的图像可以通过极坐标形式来表示。</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向量场法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对于某些复杂的复数函数，可以通过绘制其梯度向量场来辅助理解函数的性质。这种方法可以直观地展示函数在复平面上的变化趋势和极值点等信息。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复数函数图像绘制方法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指数函数 $e^z$</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在复平面上，指数函数的图像是一个以原点为中心、向四周无限延伸的螺旋线。随着 $z$ 的实部和虚部的变化，螺旋线的形状和密度也会发生变化。</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三角函数 $sin z$ 和 $cos z$</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在复平面上，三角函数的图像呈现出周期性变化的特点。与实数域上的三角函数图像相比，复平面上的三角函数图像具有更丰富的形态和更复杂的性质。例如，$sin z$ 的图像在复平面上是一系列平行的直线和曲线组成的复杂图形。</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https://d.book118.com/135341321141011112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2024-09-18T21:17:43.156</cp:lastPrinted>
  <dcterms:created xsi:type="dcterms:W3CDTF">2024-09-18T13:17:43Z</dcterms:created>
  <dcterms:modified xsi:type="dcterms:W3CDTF">2024-09-18T13:17:45Z</dcterms:modified>
</cp:coreProperties>
</file>