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D74B3-BD4C-4B3B-A269-5F2EB3B2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A0606-BE8B-40C2-B414-FCA2D625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D21A-41A0-4A3A-A264-AA3A7F354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C9BE8-5F3A-4ADC-BAFC-2FCD45BF0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A7326-C543-4ADC-8349-90DBEBD94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40ACD-9B20-4DCA-8F54-CF0808F6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DF74E-627D-4DF2-9F83-A6EB701C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C79E7-6D2D-433C-BB3D-CE3C063F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52CB8-B50B-4B76-8BBF-48428891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1AD66-CADE-49BD-B459-BD22E0F6F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5ED19-B611-4138-864B-800CA6B87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4204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健康与保健产品行业市场前景分析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创新驱动与科技发展应用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营销策略及渠道拓展探讨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投资前景及风险评估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健康与保健产品是指具有预防疾病、促进健康、调节身体机能等作用的各类产品，包括药品、保健品、健康食品、医疗器械等。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根据产品形态和功能，健康与保健产品可分为药品、保健品、健康食品、医疗器械、健康日用品等。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健康与保健产品定义及分类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健康与保健产品行业经历了从无序到有序、从单一到多元的发展历程，政策法规不断完善，市场规模持续扩大。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当前，健康与保健产品行业已成为全球性的朝阳产业，市场规模不断扩大，产品种类日益丰富，消费者群体越来越广泛。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随着消费者需求的多样化，未来健康与保健产品将更加注重个性化定制，满足不同人群的特殊需求。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随着科技的进步，未来健康与保健产品将更多运用高科技手段，如大数据、人工智能等，提高产品的科技含量和附加值。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高科技应用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环保意识的提高将促使健康与保健产品行业更加注重绿色环保，推动绿色生产方式和可持续发展。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随着全球化的深入发展，未来健康与保健产品行业将更加注重国际化发展，拓展海外市场，提高国际竞争力。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不同人群需求特点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妇女和儿童对保健品的需求也有所增加，主要集中在补充维生素、矿物质、蛋白质等营养素方面。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随着年龄的增长，老年人对保健品的需求逐渐增加，主要集中在心脑血管、关节骨骼、眼部健康等方面。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由于工作压力和生活习惯等原因，中青年人更加关注身体健康和心理健康，对保健品的需求呈上升趋势，主要集中在提高免疫力、改善睡眠、抗疲劳等方面。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城市居民对保健品的需求高于农村居民，主要是由于城市居民生活节奏快、工作压力大、环境污染严重等因素导致的健康问题较多。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南北差异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南方地区气候湿热，居民对祛湿、清热类保健品的需求较大；北方地区气候干燥寒冷，居民对滋润、保暖类保健品的需求较大。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东西差异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东部地区经济发达，居民对健康和保健的意识较强，对保健品的需求较高；西部地区经济相对落后，居民对保健品的需求相对较低。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地域性需求差异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19" r="26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消费者购买保健品的渠道主要包括药店、超市、网店等。其中，药店是消费者购买保健品的主要场所，但近年来随着电商平台的快速发展，越来越多的消费者选择在网上购买保健品。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品牌偏好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消费者在购买保健品时往往注重品牌知名度，认为知名品牌的产品质量更有保障。同时，消费者也会关注产品的口碑和评价，选择好评较多的产品。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保健品的价格因品牌、成分、功效等因素而异。消费者在购买时会考虑价格因素，但更注重产品的品质和功效。对于价格较高的保健品，消费者通常会仔细比较不同产品之间的差异和性价比。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消费者购买行为及心理分析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52" b="58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凭借品牌优势、技术研发实力以及成熟的市场运作经验，国际厂商在高端市场占据主导地位。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依托本土化优势、政策支持以及逐渐增强的创新能力，国内厂商在中低端市场具有较强的竞争力，并逐渐向高端市场渗透。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如辉瑞、罗氏等，其产品特点为技术含量高、品牌知名度高、价格昂贵。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如东阿阿胶、汤臣倍健等，其产品特点为价格适中、品质逐渐提升、注重传统中药与现代科技的结合。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5" r="1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国内外厂商在技术研发、市场拓展等方面展开广泛合作，共同推动行业发展。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随着市场竞争加剧，部分厂商通过兼并重组实现资源整合，提高市场竞争力。例如，一些大型药企通过收购保健品公司，拓展业务领域。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合作与兼并重组情况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https://d.book118.com/135342040023011101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2024-09-09T09:23:44.172</cp:lastPrinted>
  <dcterms:created xsi:type="dcterms:W3CDTF">2024-09-09T01:23:44Z</dcterms:created>
  <dcterms:modified xsi:type="dcterms:W3CDTF">2024-09-09T01:23:46Z</dcterms:modified>
</cp:coreProperties>
</file>