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19EE93-E8BC-4F8B-AD9F-8FDC70A86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9C4580-3ADC-462A-9F7C-78BEA2A20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6CCC97-E9CF-4D0F-B23D-D99A71805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E4E79E-88F2-4E7F-A082-FDE9625F5A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07A488-234C-41CB-A195-F0857A5097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24DAC1-215E-418B-991D-70FD3AFF15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F969BE-7F71-45AD-B0D6-72B83DE387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010414-BC98-43BD-BE2E-59B4604CB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A0F68B-1B91-4671-83E4-2CB650487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27DF7-71C6-439E-9606-9C6FD92FD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F2D3B1-41C9-4416-BD51-01457E377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3432110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智慧园区大数据智慧管理云平台的智能建筑与环境监测</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智慧园区概述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智能建筑系统介绍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环境监测系统详解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大数据在智能建筑中应用案例分析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大数据在环境监测中应用案例分析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智慧管理云平台架构设计与实践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智慧园区概述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智能化</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绿色化</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集成化</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数字化</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智慧园区是指通过云计算、物联网、大数据、人工智能等先进技术，对园区内的人员、设备、建筑、环境等进行全面感知、智能分析和优化管理的现代化园区。</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随着技术的不断进步和应用需求的不断提高，智慧园区将呈现以下发展趋势</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实现园区内各项业务的数字化管理，提高管理效率。</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通过人工智能技术，实现园区内各项业务的自动化和智能化。</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注重环保、节能、可持续发展等方面，打造绿色智慧园区。</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实现园区内各系统之间的集成和互联互通，提高整体运营效率。</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感知能力</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分析能力</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优化能力</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协同能力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智慧园区核心特点</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47" r="1664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2144" r="121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通过物联网技术，对园区内的人员、设备、建筑、环境等进行全面感知和实时监测。</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通过大数据和人工智能技术，对感知数据进行深度分析和挖掘，为管理决策提供支持。</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根据分析结果，对园区内的各项业务进行优化和改进，提高运营效率和管理水平。</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实现园区内各系统之间的协同工作和信息共享，提高整体运营效率和管理水平。</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数据采集与存储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通过物联网技术采集园区内各项数据，并利用大数据存储技术进行存储和管理。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093" r="2009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数据处理与分析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对采集的数据进行清洗、整合、转换等处理，并利用大数据分析技术对数据进行深度分析和挖掘。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数据可视化与应用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将分析结果以图表、图像等形式进行可视化展示，并为园区管理提供数据支持和决策依据。同时，将大数据应用于园区的安全监控、能源管理、环境监测等方面，提高园区的智能化水平和管理效率。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大数据在智慧园区中应用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智能建筑系统介绍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智能建筑是指利用先进的计算机、通信和网络技术，对建筑内的设备、系统和服务进行集成管理，实现高效、舒适、安全、环保的建筑环境。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智能建筑具备设备自动化、信息化应用、系统集成和节能环保等功能，旨在提高建筑的运营效率、降低能耗和提供优质的室内环境。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智能建筑定义及功能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关键技术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智能建筑涉及的关键技术包括物联网技术、云计算技术、大数据技术和人工智能技术等，这些技术为智能建筑提供了强大的技术支持和创新动力。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智能建筑的应用领域广泛，包括办公楼、商业中心、酒店、医院、学校等公共建筑，以及工业厂房、仓库等工业建筑。随着技术的发展和市场的需求，智能建筑的应用领域将不断扩大。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584" r="2958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安全性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智能建筑通过智能化的安全管理系统，提高建筑的安全性，保障人们的生命财产安全。而传统建筑在安全性方面可能存在一定的隐患。</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运营效率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智能建筑通过自动化和智能化的管理，提高了设备的运行效率和建筑的运营效率，降低了人力成本和管理难度。而传统建筑在运营效率方面相对较低。</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节能环保</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智能建筑注重节能环保，通过先进的节能技术和可再生能源的利用，降低建筑的能耗和碳排放。而传统建筑在节能环保方面存在较大的改进空间。</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舒适性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智能建筑通过自动调节室内环境参数，提供舒适的室内环境，满足人们的个性化需求。而传统建筑在舒适性方面可能存在一定的不足。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与传统建筑对比分析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环境监测系统详解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实时监测园区内环境质量，为管理者提供决策支持，保障员工健康与安全，提升园区整体运营效率。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设定合理的环境参数阈值，及时发现潜在环境问题，实现环境质量的可视化、可预警和可追溯。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环境监测意义及目标设定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传感器类型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根据监测需求，选择温度、湿度、PM2.5、甲醛、TVOC等传感器，确保监测数据的准确性和全面性。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布局规划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在园区关键区域如办公区、生产区、仓储区等合理布置传感器，形成覆盖全园区的环境监测网络。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传感器类型选择及布局规划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数据采集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传感器实时采集环境数据，通过有线或无线方式传输至数据采集器。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数据传输</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数据采集器将接收到的数据通过园区局域网或互联网上传至智慧管理云平台。</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数据处理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智慧管理云平台对数据进行清洗、整合和分析，生成环境质量报告和预警信息，为管理者提供决策依据。同时，平台支持历史数据查询和趋势分析，帮助管理者更好地了解园区环境质量变化情况。</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数据采集、传输和处理流程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https://d.book118.com/135343211022011101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2024-09-09T08:35:49.444</cp:lastPrinted>
  <dcterms:created xsi:type="dcterms:W3CDTF">2024-09-09T00:35:49Z</dcterms:created>
  <dcterms:modified xsi:type="dcterms:W3CDTF">2024-09-09T00:35:51Z</dcterms:modified>
</cp:coreProperties>
</file>