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69559-6B61-409B-ACA2-B887E69C7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FC199-28EC-47C7-BDEA-CCA24CEA5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EA09D-5796-41C6-B05E-B83B85D46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912ED-FA70-49F8-8918-66FBE6E15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BB20F-FC51-4395-A601-7CE4CC59D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26DBCD-B242-43AC-8631-08E530786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8299F-D80A-46FC-88C7-44E2EAF95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D0561-5BEA-4F48-B787-0257BA8BA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05008-3BA4-4C49-A1AC-7EDAFE0B7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FA44F-C213-4613-9387-5EAC86EE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7B9EB-633F-4CC3-A746-881085B25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4401212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失眠诊断治疗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失眠的案例分享与经验交流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失眠的基本知识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失眠是指个体在适当的睡眠机会和环境条件下，对睡眠质量或睡眠时间感到不满意，并伴有日间疲劳、注意力下降、情绪不稳等症状的一种睡眠障碍。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失眠的严重程度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失眠可以根据症状的严重程度分为短期失眠和长期失眠。短期失眠通常持续数天至数周，而长期失眠则持续时间较长，通常超过6个月。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原发性失眠是指没有明确病因或诱因的失眠，可能与遗传、生理、心理等因素有关。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原发性失眠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继发性失眠是指由于其他疾病或因素引起的失眠，如疼痛、呼吸困难、不宁腿综合征等。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继发性失眠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14" r="1291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入睡困难是失眠的常见症状之一，表现为上床后难以入睡，辗转反侧。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入睡困难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睡眠维持困难表现为夜间多次醒来，或醒来后难以再次入睡。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睡眠维持困难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早醒是指比预期时间早醒，且醒来后难以再次入睡。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睡眠质量差表现为睡眠浅、多梦、噩梦等，导致第二天疲劳无力、注意力不集中、情绪不稳等。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失眠的诊断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睡眠监测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医生会详细询问患者的睡眠状况、生活习惯、情绪状态等，以了解失眠的原因和程度。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医生会进行体格检查，以排除其他潜在的身体疾病或病理因素导致的失眠。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对于有心理因素的失眠患者，医生可能会进行心理评估，如焦虑和抑郁评估。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在必要的情况下，医生可能会安排睡眠监测，以了解患者的睡眠结构和睡眠质量。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848" r="58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105" r="1610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076" r="1507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失眠症状持续至少一个月。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睡眠质量差，难以入睡或保持睡眠，或早醒且难以再次入睡。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白天疲劳、注意力不集中、情绪低落等睡眠不足症状。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排除其他潜在的身体疾病或心理因素导致的失眠。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医生会根据患者的症状和病史，判断是否需要进行进一步的检查。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医生可能会安排实验室检查，如血液检查、尿液检查等，以排除其他潜在的疾病。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在必要的情况下，医生可能会安排影像学检查，如脑部CT或MRI，以排除脑部疾病。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对于有心理因素的失眠患者，医生可能会进行心理评估，如焦虑和抑郁评估。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失眠的治疗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https://d.book118.com/135344012124011100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2024-09-08T06:28:59.600</cp:lastPrinted>
  <dcterms:created xsi:type="dcterms:W3CDTF">2024-09-07T22:28:59Z</dcterms:created>
  <dcterms:modified xsi:type="dcterms:W3CDTF">2024-09-07T22:29:01Z</dcterms:modified>
</cp:coreProperties>
</file>