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9F90A-FB49-4A57-864D-135E58F3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5BB19-3741-4EF1-9F8F-93F825AE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3B7A-6846-4B51-ADDA-C4DA5E70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4D323-80CE-4BF0-AD28-103B31035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40482-FE6E-4BD9-A4B1-52D5EB66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27E32-ED36-44BE-A7C6-D2D4DFD5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E5AE1-2B92-4F69-B64A-B5602FE9F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EB713-42D2-4564-81A6-99DA229F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FE570-CC5B-440E-AD4A-35A9F56A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970F-2D8C-4708-AFA1-CE5A6D64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7E399-C7CA-4C48-88E6-E3967B89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0115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三亚亚龙湾海底世界营销策略研究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三亚亚龙湾海底世界现状分析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营销实施方案设计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随着全球旅游业的蓬勃发展，海底世界作为旅游业的重要组成部分，具有巨大的市场潜力。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16" r="212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游客对旅游体验的需求日益多样化，海底世界为游客提供了独特的海洋生态旅游体验。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随着环保意识的普及，游客更加关注旅游目的地的生态环境保护和可持续发展。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本研究旨在分析三亚亚龙湾海底世界的营销策略，提出针对性的优化建议，以提高其市场竞争力和游客满意度。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三亚亚龙湾海底世界的目标市场、竞争对手、产品策略、价格策略、渠道策略和促销策略等方面进行深入分析。同时，结合市场调研数据和游客反馈，对现行营销策略进行评估，提出改进和优化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三亚亚龙湾海底世界现状分析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位于海南省三亚市亚龙湾国家旅游度假区，拥有得天独厚的海洋资源。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景区特色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以丰富的海洋生物资源和独特的海底景观为特色，集海洋科普教育、海洋文化体验、海洋娱乐休闲等功能于一体。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景区设施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拥有先进的海洋生物展示馆、海底隧道、潜水体验馆、海洋剧场等设施，为游客提供多样化的海洋旅游体验。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以家庭亲子游、情侣度假、学生科普游等为主要目标游客群体。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目标游客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游客对海底世界的探索充满好奇，期望通过参观体验了解海洋生物和生态环境，同时享受愉悦的度假时光。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游客在景区内停留时间较长，喜欢参与互动体验项目，如潜水、喂食海洋生物等，且愿意为高品质的旅游体验支付更高费用。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通过提升景区品质、创新旅游产品、加强营销推广等策略提高市场竞争力。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与国内外其他知名海洋主题公园存在竞争关系，如珠海长隆海洋王国、新加坡海洋馆等。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在三亚旅游市场中占据一定份额，但面临来自其他景区的竞争压力，需不断提升自身吸引力以巩固和拓展市场。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明确亚龙湾海底世界的目标市场，包括国内外游客、家庭亲子游、学生团体等。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将亚龙湾海底世界定位为高端、专业的海洋主题公园，提供丰富的海洋生物展示、互动体验和科普教育。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设计多样化的产品组合，包括海洋动物展示、表演、互动体验、科普教育等。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不断推出新的产品和项目，如海洋动物繁育展示、VR虚拟现实体验等，以保持游客的新鲜感和吸引力。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根据产品成本、市场需求和竞争对手情况，制定合理的门票价格和套票价格。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价格优惠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推出针对不同游客群体的价格优惠政策，如学生票、家庭套票等。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https://d.book118.com/136000115225010044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2024-09-13T10:18:57.479</cp:lastPrinted>
  <dcterms:created xsi:type="dcterms:W3CDTF">2024-09-13T02:18:57Z</dcterms:created>
  <dcterms:modified xsi:type="dcterms:W3CDTF">2024-09-13T02:18:59Z</dcterms:modified>
</cp:coreProperties>
</file>