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5E823-1D61-43B7-9030-F870EA3A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BEE5-BFC0-4C19-8B7F-49D9E688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4229-50AE-4408-9A15-6C12152C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DF171-7784-40B1-977F-D3FDF66E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0C397-A772-415D-A6CB-B7638C79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9C29E-E16E-4FD6-ACAC-620EC2A7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6EEF9-52B9-4512-8B4C-C505D095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8C45C-0FEA-4F09-945F-0A07FF1A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8B5E6-8E75-4360-9F08-F321258C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0B052-767A-4398-ACA8-90DDC0E7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6985-BFA2-41D6-9396-A3FAC31F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121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护理青年榜样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青年榜样介绍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护理青年榜样的启示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护理青年榜样是指那些在护理领域表现出色、具有良好品德和职业素养的年轻人。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他们通常具备高度的责任感、专业知识和技能，能够为患者提供优质的护理服务。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护理青年榜样在护理行业中发挥着重要的示范和引领作用，能够激励更多的年轻人投身于护理事业。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通过树立护理青年榜样的形象，激发广大护理工作者的职业自豪感和使命感，提高护理服务质量。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通过榜样的力量，传播正能量，推动护理行业的健康发展，为患者提供更好的护理服务。同时，也有助于提升社会对护理工作的认知和尊重。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从传统的医疗护理到现代的全面护理，护理行业经历了巨大的变革和发展。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护理行业的国际化趋势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随着全球化的推进，护理行业的国际交流与合作日益增多，推动着护理技术的进步和服务质量的提升。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护理行业的科技进步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科技在护理行业的应用不断深化，如人工智能、大数据等技术在护理领域的应用，为患者提供更加智能化、个性化的护理服务。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由于工作压力大、工作时间长等因素，护理行业面临人力资源紧张的挑战。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随着社会的发展，患者对护理服务的需求越来越多样化，要求护理人员具备更全面的技能和知识。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由于医疗行业的特殊性，护理人员面临着一定的医疗纠纷风险，需要加强法律法规和伦理规范的学习。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护理人员需要具备与医生、药师、营养师等其他医疗卫生领域的人才进行跨学科合作的能力，以提供全方位的护理服务。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面对日益多样化的患者需求，护理人员需要具备创新能力，探索新的护理模式和技术，提高护理服务的质量和效率。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专业化的高素质人才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随着护理行业的不断发展，对专业化的高素质护理人才的需求越来越大。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护理行业的人才需求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青年榜样介绍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94" r="12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李婷，一位在抗疫一线表现出色的护士，她勇敢地面对病毒，为患者提供精心护理，展现了高度的职业素养和奉献精神。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王琳，一位致力于健康教育工作的护士，她通过开展讲座、编写健康手册等方式，提高社区居民的健康意识和自我保健能力。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优秀青年护士的案例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https://d.book118.com/136001212015010100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2024-09-23T22:38:12.527</cp:lastPrinted>
  <dcterms:created xsi:type="dcterms:W3CDTF">2024-09-23T14:38:12Z</dcterms:created>
  <dcterms:modified xsi:type="dcterms:W3CDTF">2024-09-23T14:38:14Z</dcterms:modified>
</cp:coreProperties>
</file>