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0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9144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2AD018-4B39-407E-9DB1-44038AD61C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BB75BC-41B3-4563-8E99-DF186F5E21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D60646-4E9C-46DF-8E62-4E01C6915A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6F7D4B-C04C-4294-87DC-EC51FC7287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6932FC-CBE1-4D72-9E77-D950EA1903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0131C6-F2A0-443E-A6E8-82CDD9596E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AFB80E-26DC-42F6-BBB0-C5DFD60E08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8BFBBD-F0F0-4237-BD34-5FB4B45E19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1FD4A4-ADEA-496A-8CE2-AF3C6029A4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06B137-00FC-4D13-BB25-50F527D696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7C7804-0EDD-4A60-B624-47E36084CC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标题幻灯片">
    <p:bg>
      <p:bgPr>
        <a:blipFill rotWithShape="1">
          <a:blip r:embed="rId1"/>
          <a:stretch>
            <a:fillRect/>
          </a:stretch>
        </a:blipFill>
      </p:bgPr>
    </p:bg>
    <p:spTree>
      <p:nvGrpSpPr>
        <p:cNvPr id="1" name="" title=""/>
        <p:cNvGrpSpPr/>
        <p:nvPr/>
      </p:nvGrpSpPr>
      <p:grpSpPr/>
      <p:sp>
        <p:nvSpPr>
          <p:cNvPr id="2" name="标题 1"/>
          <p:cNvSpPr>
            <a:spLocks noGrp="1"/>
          </p:cNvSpPr>
          <p:nvPr>
            <p:ph type="ctrTitle"/>
          </p:nvPr>
        </p:nvSpPr>
        <p:spPr>
          <a:xfrm>
            <a:off x="1143000" y="1122363"/>
            <a:ext cx="6858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2052"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eaLnBrk="1" hangingPunct="1"/>
            <a:endParaRPr lang="en-US" altLang="zh-CN" sz="1400"/>
          </a:p>
        </p:txBody>
      </p:sp>
      <p:sp>
        <p:nvSpPr>
          <p:cNvPr id="2053"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ctr" eaLnBrk="1" hangingPunct="1"/>
            <a:endParaRPr lang="en-US" altLang="zh-CN" sz="1400"/>
          </a:p>
        </p:txBody>
      </p:sp>
      <p:sp>
        <p:nvSpPr>
          <p:cNvPr id="2054"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r" eaLnBrk="1" hangingPunct="1"/>
            <a:fld id="{13078D80-32E0-4DA7-B24B-58C6AC623750}" type="slidenum">
              <a:rPr lang="en-US" altLang="zh-CN" sz="1400"/>
              <a:t>‹#›</a:t>
            </a:fld>
            <a:endParaRPr lang="en-US" altLang="zh-CN" sz="1400"/>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标题和内容">
    <p:bg>
      <p:bgPr>
        <a:blipFill rotWithShape="1">
          <a:blip r:embed="rId1"/>
          <a:stretch>
            <a:fillRect/>
          </a:stretch>
        </a:blipFill>
      </p:bgPr>
    </p:bg>
    <p:spTree>
      <p:nvGrpSpPr>
        <p:cNvPr id="1" name="" title=""/>
        <p:cNvGrpSpPr/>
        <p:nvPr/>
      </p:nvGrpSpPr>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3076"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eaLnBrk="1" hangingPunct="1"/>
            <a:endParaRPr lang="en-US" altLang="zh-CN" sz="1400"/>
          </a:p>
        </p:txBody>
      </p:sp>
      <p:sp>
        <p:nvSpPr>
          <p:cNvPr id="3077"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ctr" eaLnBrk="1" hangingPunct="1"/>
            <a:endParaRPr lang="en-US" altLang="zh-CN" sz="1400"/>
          </a:p>
        </p:txBody>
      </p:sp>
      <p:sp>
        <p:nvSpPr>
          <p:cNvPr id="3078"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r" eaLnBrk="1" hangingPunct="1"/>
            <a:fld id="{F6EF7C01-828A-4BA9-916C-29C8E274EA0D}" type="slidenum">
              <a:rPr lang="en-US" altLang="zh-CN" sz="1400"/>
              <a:t>‹#›</a:t>
            </a:fld>
            <a:endParaRPr lang="en-US" altLang="zh-CN" sz="1400"/>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cSld name="节标题">
    <p:bg>
      <p:bgPr>
        <a:blipFill rotWithShape="1">
          <a:blip r:embed="rId1"/>
          <a:stretch>
            <a:fillRect/>
          </a:stretch>
        </a:blipFill>
      </p:bgPr>
    </p:bg>
    <p:spTree>
      <p:nvGrpSpPr>
        <p:cNvPr id="1" name="" title=""/>
        <p:cNvGrpSpPr/>
        <p:nvPr/>
      </p:nvGrpSpPr>
      <p:grpSpPr/>
      <p:sp>
        <p:nvSpPr>
          <p:cNvPr id="2" name="标题 1"/>
          <p:cNvSpPr>
            <a:spLocks noGrp="1"/>
          </p:cNvSpPr>
          <p:nvPr>
            <p:ph type="title"/>
          </p:nvPr>
        </p:nvSpPr>
        <p:spPr>
          <a:xfrm>
            <a:off x="623888" y="1709738"/>
            <a:ext cx="78867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zh-CN" altLang="en-US" smtClean="0"/>
              <a:t>单击此处编辑母版文本样式</a:t>
            </a:r>
          </a:p>
        </p:txBody>
      </p:sp>
      <p:sp>
        <p:nvSpPr>
          <p:cNvPr id="4100"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eaLnBrk="1" hangingPunct="1"/>
            <a:endParaRPr lang="en-US" altLang="zh-CN" sz="1400"/>
          </a:p>
        </p:txBody>
      </p:sp>
      <p:sp>
        <p:nvSpPr>
          <p:cNvPr id="4101"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ctr" eaLnBrk="1" hangingPunct="1"/>
            <a:endParaRPr lang="en-US" altLang="zh-CN" sz="1400"/>
          </a:p>
        </p:txBody>
      </p:sp>
      <p:sp>
        <p:nvSpPr>
          <p:cNvPr id="4102"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r" eaLnBrk="1" hangingPunct="1"/>
            <a:fld id="{5CB309BA-3EAD-4873-8214-FA0D20AD1BB5}" type="slidenum">
              <a:rPr lang="en-US" altLang="zh-CN" sz="1400"/>
              <a:t>‹#›</a:t>
            </a:fld>
            <a:endParaRPr lang="en-US" altLang="zh-CN" sz="1400"/>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cSld name="两栏内容">
    <p:bg>
      <p:bgPr>
        <a:blipFill rotWithShape="1">
          <a:blip r:embed="rId1"/>
          <a:stretch>
            <a:fillRect/>
          </a:stretch>
        </a:blipFill>
      </p:bgPr>
    </p:bg>
    <p:spTree>
      <p:nvGrpSpPr>
        <p:cNvPr id="1" name="" title=""/>
        <p:cNvGrpSpPr/>
        <p:nvPr/>
      </p:nvGrpSpPr>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5963"/>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124"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eaLnBrk="1" hangingPunct="1"/>
            <a:endParaRPr lang="en-US" altLang="zh-CN" sz="1400"/>
          </a:p>
        </p:txBody>
      </p:sp>
      <p:sp>
        <p:nvSpPr>
          <p:cNvPr id="5125"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ctr" eaLnBrk="1" hangingPunct="1"/>
            <a:endParaRPr lang="en-US" altLang="zh-CN" sz="1400"/>
          </a:p>
        </p:txBody>
      </p:sp>
      <p:sp>
        <p:nvSpPr>
          <p:cNvPr id="5126"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r" eaLnBrk="1" hangingPunct="1"/>
            <a:fld id="{996FE82C-49E6-4E25-ADC5-9C7778904D5C}" type="slidenum">
              <a:rPr lang="en-US" altLang="zh-CN" sz="1400"/>
              <a:t>‹#›</a:t>
            </a:fld>
            <a:endParaRPr lang="en-US" altLang="zh-CN" sz="1400"/>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cSld name="比较">
    <p:bg>
      <p:bgPr>
        <a:blipFill rotWithShape="1">
          <a:blip r:embed="rId1"/>
          <a:stretch>
            <a:fillRect/>
          </a:stretch>
        </a:blipFill>
      </p:bgPr>
    </p:bg>
    <p:spTree>
      <p:nvGrpSpPr>
        <p:cNvPr id="1" name="" title=""/>
        <p:cNvGrpSpPr/>
        <p:nvPr/>
      </p:nvGrpSpPr>
      <p:grpSpPr/>
      <p:sp>
        <p:nvSpPr>
          <p:cNvPr id="2" name="标题 1"/>
          <p:cNvSpPr>
            <a:spLocks noGrp="1"/>
          </p:cNvSpPr>
          <p:nvPr>
            <p:ph type="title"/>
          </p:nvPr>
        </p:nvSpPr>
        <p:spPr>
          <a:xfrm>
            <a:off x="630238"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630238" y="2505075"/>
            <a:ext cx="3868737"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29150" y="2505075"/>
            <a:ext cx="3887788"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148"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eaLnBrk="1" hangingPunct="1"/>
            <a:endParaRPr lang="en-US" altLang="zh-CN" sz="1400"/>
          </a:p>
        </p:txBody>
      </p:sp>
      <p:sp>
        <p:nvSpPr>
          <p:cNvPr id="6149"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ctr" eaLnBrk="1" hangingPunct="1"/>
            <a:endParaRPr lang="en-US" altLang="zh-CN" sz="1400"/>
          </a:p>
        </p:txBody>
      </p:sp>
      <p:sp>
        <p:nvSpPr>
          <p:cNvPr id="6150"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r" eaLnBrk="1" hangingPunct="1"/>
            <a:fld id="{5C06B3B2-FE13-4567-996E-86D899B8E4AA}" type="slidenum">
              <a:rPr lang="en-US" altLang="zh-CN" sz="1400"/>
              <a:t>‹#›</a:t>
            </a:fld>
            <a:endParaRPr lang="en-US" altLang="zh-CN" sz="1400"/>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cSld name="仅标题">
    <p:bg>
      <p:bgPr>
        <a:blipFill rotWithShape="1">
          <a:blip r:embed="rId1"/>
          <a:stretch>
            <a:fillRect/>
          </a:stretch>
        </a:blipFill>
      </p:bgPr>
    </p:bg>
    <p:spTree>
      <p:nvGrpSpPr>
        <p:cNvPr id="1" name="" title=""/>
        <p:cNvGrpSpPr/>
        <p:nvPr/>
      </p:nvGrpSpPr>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7172"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eaLnBrk="1" hangingPunct="1"/>
            <a:endParaRPr lang="en-US" altLang="zh-CN" sz="1400"/>
          </a:p>
        </p:txBody>
      </p:sp>
      <p:sp>
        <p:nvSpPr>
          <p:cNvPr id="7173"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ctr" eaLnBrk="1" hangingPunct="1"/>
            <a:endParaRPr lang="en-US" altLang="zh-CN" sz="1400"/>
          </a:p>
        </p:txBody>
      </p:sp>
      <p:sp>
        <p:nvSpPr>
          <p:cNvPr id="7174"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r" eaLnBrk="1" hangingPunct="1"/>
            <a:fld id="{2AD9C7B1-085C-4C29-997C-C433CEEC37C4}" type="slidenum">
              <a:rPr lang="en-US" altLang="zh-CN" sz="1400"/>
              <a:t>‹#›</a:t>
            </a:fld>
            <a:endParaRPr lang="en-US" altLang="zh-CN" sz="1400"/>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cSld name="空白">
    <p:bg>
      <p:bgPr>
        <a:blipFill rotWithShape="1">
          <a:blip r:embed="rId1"/>
          <a:stretch>
            <a:fillRect/>
          </a:stretch>
        </a:blipFill>
      </p:bgPr>
    </p:bg>
    <p:spTree>
      <p:nvGrpSpPr>
        <p:cNvPr id="1" name="" title=""/>
        <p:cNvGrpSpPr/>
        <p:nvPr/>
      </p:nvGrpSpPr>
      <p:grpSpPr/>
      <p:sp>
        <p:nvSpPr>
          <p:cNvPr id="8196"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eaLnBrk="1" hangingPunct="1"/>
            <a:endParaRPr lang="en-US" altLang="zh-CN" sz="1400"/>
          </a:p>
        </p:txBody>
      </p:sp>
      <p:sp>
        <p:nvSpPr>
          <p:cNvPr id="8197"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ctr" eaLnBrk="1" hangingPunct="1"/>
            <a:endParaRPr lang="en-US" altLang="zh-CN" sz="1400"/>
          </a:p>
        </p:txBody>
      </p:sp>
      <p:sp>
        <p:nvSpPr>
          <p:cNvPr id="8198"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r" eaLnBrk="1" hangingPunct="1"/>
            <a:fld id="{78D840F5-6AF1-482C-83F9-30FBD6EFAB71}" type="slidenum">
              <a:rPr lang="en-US" altLang="zh-CN" sz="1400"/>
              <a:t>‹#›</a:t>
            </a:fld>
            <a:endParaRPr lang="en-US" altLang="zh-CN" sz="1400"/>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cSld name="内容与标题">
    <p:bg>
      <p:bgPr>
        <a:blipFill rotWithShape="1">
          <a:blip r:embed="rId1"/>
          <a:stretch>
            <a:fillRect/>
          </a:stretch>
        </a:blipFill>
      </p:bgPr>
    </p:bg>
    <p:spTree>
      <p:nvGrpSpPr>
        <p:cNvPr id="1" name="" title=""/>
        <p:cNvGrpSpPr/>
        <p:nvPr/>
      </p:nvGrpSpPr>
      <p:grpSpPr/>
      <p:sp>
        <p:nvSpPr>
          <p:cNvPr id="2" name="标题 1"/>
          <p:cNvSpPr>
            <a:spLocks noGrp="1"/>
          </p:cNvSpPr>
          <p:nvPr>
            <p:ph type="title"/>
          </p:nvPr>
        </p:nvSpPr>
        <p:spPr>
          <a:xfrm>
            <a:off x="630238" y="457200"/>
            <a:ext cx="2949575"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9220"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eaLnBrk="1" hangingPunct="1"/>
            <a:endParaRPr lang="en-US" altLang="zh-CN" sz="1400"/>
          </a:p>
        </p:txBody>
      </p:sp>
      <p:sp>
        <p:nvSpPr>
          <p:cNvPr id="9221"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ctr" eaLnBrk="1" hangingPunct="1"/>
            <a:endParaRPr lang="en-US" altLang="zh-CN" sz="1400"/>
          </a:p>
        </p:txBody>
      </p:sp>
      <p:sp>
        <p:nvSpPr>
          <p:cNvPr id="9222"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r" eaLnBrk="1" hangingPunct="1"/>
            <a:fld id="{DF82ADA5-9E2B-4AB3-BF0C-ECF43771D59A}" type="slidenum">
              <a:rPr lang="en-US" altLang="zh-CN" sz="1400"/>
              <a:t>‹#›</a:t>
            </a:fld>
            <a:endParaRPr lang="en-US" altLang="zh-CN" sz="1400"/>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cSld name="图片与标题">
    <p:bg>
      <p:bgPr>
        <a:blipFill rotWithShape="1">
          <a:blip r:embed="rId1"/>
          <a:stretch>
            <a:fillRect/>
          </a:stretch>
        </a:blipFill>
      </p:bgPr>
    </p:bg>
    <p:spTree>
      <p:nvGrpSpPr>
        <p:cNvPr id="1" name="" title=""/>
        <p:cNvGrpSpPr/>
        <p:nvPr/>
      </p:nvGrpSpPr>
      <p:grpSpPr/>
      <p:sp>
        <p:nvSpPr>
          <p:cNvPr id="2" name="标题 1"/>
          <p:cNvSpPr>
            <a:spLocks noGrp="1"/>
          </p:cNvSpPr>
          <p:nvPr>
            <p:ph type="title"/>
          </p:nvPr>
        </p:nvSpPr>
        <p:spPr>
          <a:xfrm>
            <a:off x="630238" y="457200"/>
            <a:ext cx="2949575"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788" y="987425"/>
            <a:ext cx="4629150" cy="4873625"/>
          </a:xfrm>
        </p:spPr>
        <p:txBody>
          <a:bodyPr vert="horz" wrap="square" lIns="91440" tIns="45720" rIns="91440" bIns="45720" numCol="1" anchor="t" anchorCtr="0" compatLnSpc="1">
            <a:prstTxWarp prst="textNoShape">
              <a:avLst/>
            </a:prstTxWarp>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Tx/>
              <a:buSzTx/>
              <a:buFontTx/>
              <a:buNone/>
              <a:defRPr/>
            </a:pPr>
            <a:endParaRPr kumimoji="0" lang="zh-CN" altLang="en-US" sz="3200" b="0" i="0" u="none" strike="noStrike" kern="120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10244"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eaLnBrk="1" hangingPunct="1"/>
            <a:endParaRPr lang="en-US" altLang="zh-CN" sz="1400"/>
          </a:p>
        </p:txBody>
      </p:sp>
      <p:sp>
        <p:nvSpPr>
          <p:cNvPr id="10245"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ctr" eaLnBrk="1" hangingPunct="1"/>
            <a:endParaRPr lang="en-US" altLang="zh-CN" sz="1400"/>
          </a:p>
        </p:txBody>
      </p:sp>
      <p:sp>
        <p:nvSpPr>
          <p:cNvPr id="10246"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r" eaLnBrk="1" hangingPunct="1"/>
            <a:fld id="{F5929FB6-BF7A-4FAE-902C-F2BA733BEB74}" type="slidenum">
              <a:rPr lang="en-US" altLang="zh-CN" sz="1400"/>
              <a:t>‹#›</a:t>
            </a:fld>
            <a:endParaRPr lang="en-US" altLang="zh-CN" sz="1400"/>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cSld name="标题和竖排文字">
    <p:bg>
      <p:bgPr>
        <a:blipFill rotWithShape="1">
          <a:blip r:embed="rId1"/>
          <a:stretch>
            <a:fillRect/>
          </a:stretch>
        </a:blipFill>
      </p:bgPr>
    </p:bg>
    <p:spTree>
      <p:nvGrpSpPr>
        <p:cNvPr id="1" name="" title=""/>
        <p:cNvGrpSpPr/>
        <p:nvPr/>
      </p:nvGrpSpPr>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11268"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eaLnBrk="1" hangingPunct="1"/>
            <a:endParaRPr lang="en-US" altLang="zh-CN" sz="1400"/>
          </a:p>
        </p:txBody>
      </p:sp>
      <p:sp>
        <p:nvSpPr>
          <p:cNvPr id="11269"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ctr" eaLnBrk="1" hangingPunct="1"/>
            <a:endParaRPr lang="en-US" altLang="zh-CN" sz="1400"/>
          </a:p>
        </p:txBody>
      </p:sp>
      <p:sp>
        <p:nvSpPr>
          <p:cNvPr id="11270"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r" eaLnBrk="1" hangingPunct="1"/>
            <a:fld id="{EFDB9CB3-4568-4E8E-8A97-5E1529351926}" type="slidenum">
              <a:rPr lang="en-US" altLang="zh-CN" sz="1400"/>
              <a:t>‹#›</a:t>
            </a:fld>
            <a:endParaRPr lang="en-US" altLang="zh-CN" sz="1400"/>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cSld name="垂直排列标题与&#10;文本">
    <p:bg>
      <p:bgPr>
        <a:blipFill rotWithShape="1">
          <a:blip r:embed="rId1"/>
          <a:stretch>
            <a:fillRect/>
          </a:stretch>
        </a:blipFill>
      </p:bgPr>
    </p:bg>
    <p:spTree>
      <p:nvGrpSpPr>
        <p:cNvPr id="1" name="" title=""/>
        <p:cNvGrpSpPr/>
        <p:nvPr/>
      </p:nvGrpSpPr>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12292"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eaLnBrk="1" hangingPunct="1"/>
            <a:endParaRPr lang="en-US" altLang="zh-CN" sz="1400"/>
          </a:p>
        </p:txBody>
      </p:sp>
      <p:sp>
        <p:nvSpPr>
          <p:cNvPr id="12293"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ctr" eaLnBrk="1" hangingPunct="1"/>
            <a:endParaRPr lang="en-US" altLang="zh-CN" sz="1400"/>
          </a:p>
        </p:txBody>
      </p:sp>
      <p:sp>
        <p:nvSpPr>
          <p:cNvPr id="12294"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r" eaLnBrk="1" hangingPunct="1"/>
            <a:fld id="{BD61A813-2065-4C09-A656-5853720F68E4}" type="slidenum">
              <a:rPr lang="en-US" altLang="zh-CN" sz="1400"/>
              <a:t>‹#›</a:t>
            </a:fld>
            <a:endParaRPr lang="en-US" altLang="zh-CN" sz="1400"/>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bl">
  <p:cSld name="标题和表格">
    <p:bg>
      <p:bgPr>
        <a:blipFill rotWithShape="1">
          <a:blip r:embed="rId1"/>
          <a:stretch>
            <a:fillRect/>
          </a:stretch>
        </a:blipFill>
      </p:bgPr>
    </p:bg>
    <p:spTree>
      <p:nvGrpSpPr>
        <p:cNvPr id="1" name="" title=""/>
        <p:cNvGrpSpPr/>
        <p:nvPr/>
      </p:nvGrpSpPr>
      <p:grpSpPr/>
      <p:sp>
        <p:nvSpPr>
          <p:cNvPr id="2" name="标题 1"/>
          <p:cNvSpPr>
            <a:spLocks noGrp="1"/>
          </p:cNvSpPr>
          <p:nvPr>
            <p:ph type="title"/>
          </p:nvPr>
        </p:nvSpPr>
        <p:spPr>
          <a:xfrm>
            <a:off x="457200" y="274638"/>
            <a:ext cx="8229600" cy="1143000"/>
          </a:xfrm>
        </p:spPr>
        <p:txBody>
          <a:bodyPr/>
          <a:lstStyle/>
          <a:p>
            <a:r>
              <a:rPr lang="zh-CN" altLang="en-US" smtClean="0"/>
              <a:t>单击此处编辑母版标题样式</a:t>
            </a:r>
            <a:endParaRPr lang="zh-CN" altLang="en-US"/>
          </a:p>
        </p:txBody>
      </p:sp>
      <p:sp>
        <p:nvSpPr>
          <p:cNvPr id="3" name="表格占位符 2"/>
          <p:cNvSpPr>
            <a:spLocks noGrp="1"/>
          </p:cNvSpPr>
          <p:nvPr>
            <p:ph type="tbl" idx="1"/>
          </p:nvPr>
        </p:nvSpPr>
        <p:spPr>
          <a:xfrm>
            <a:off x="457200" y="1600200"/>
            <a:ext cx="8229600" cy="4525963"/>
          </a:xfrm>
        </p:spPr>
        <p:txBody>
          <a:bodyPr vert="horz" wrap="square" lIns="91440" tIns="45720" rIns="91440" bIns="45720" numCol="1" anchor="t" anchorCtr="0" compatLnSpc="1">
            <a:prstTxWarp prst="textNoShape">
              <a:avLst/>
            </a:prstTxWarp>
          </a:bodyPr>
          <a:lstStyle/>
          <a:p>
            <a:pPr marL="342900" marR="0" lvl="0" indent="-342900" algn="l" defTabSz="914400" rtl="0" eaLnBrk="0" fontAlgn="base" latinLnBrk="0" hangingPunct="0">
              <a:lnSpc>
                <a:spcPct val="100000"/>
              </a:lnSpc>
              <a:spcBef>
                <a:spcPct val="20000"/>
              </a:spcBef>
              <a:spcAft>
                <a:spcPct val="0"/>
              </a:spcAft>
              <a:buClrTx/>
              <a:buSzTx/>
              <a:buFontTx/>
              <a:buChar char="•"/>
              <a:defRPr/>
            </a:pPr>
            <a:endParaRPr kumimoji="0" lang="zh-CN" altLang="en-US" sz="3200" b="0" i="0" u="none" strike="noStrike" kern="1200" cap="none" spc="0" normalizeH="0" baseline="0" noProof="0" smtClean="0">
              <a:ln>
                <a:noFill/>
              </a:ln>
              <a:solidFill>
                <a:schemeClr val="tx1"/>
              </a:solidFill>
              <a:effectLst/>
              <a:uLnTx/>
              <a:uFillTx/>
              <a:latin typeface="+mn-lt"/>
              <a:ea typeface="+mn-ea"/>
              <a:cs typeface="+mn-cs"/>
            </a:endParaRPr>
          </a:p>
        </p:txBody>
      </p:sp>
      <p:sp>
        <p:nvSpPr>
          <p:cNvPr id="13316"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eaLnBrk="1" hangingPunct="1"/>
            <a:endParaRPr lang="en-US" altLang="zh-CN" sz="1400"/>
          </a:p>
        </p:txBody>
      </p:sp>
      <p:sp>
        <p:nvSpPr>
          <p:cNvPr id="13317"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ctr" eaLnBrk="1" hangingPunct="1"/>
            <a:endParaRPr lang="en-US" altLang="zh-CN" sz="1400"/>
          </a:p>
        </p:txBody>
      </p:sp>
      <p:sp>
        <p:nvSpPr>
          <p:cNvPr id="13318"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r" eaLnBrk="1" hangingPunct="1"/>
            <a:fld id="{78D54A50-3BB4-412A-B2D4-12F7A962C985}" type="slidenum">
              <a:rPr lang="en-US" altLang="zh-CN" sz="1400"/>
              <a:t>‹#›</a:t>
            </a:fld>
            <a:endParaRPr lang="en-US" altLang="zh-CN" sz="1400"/>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AndObj">
  <p:cSld name="标题，文本与内容">
    <p:bg>
      <p:bgPr>
        <a:blipFill rotWithShape="1">
          <a:blip r:embed="rId1"/>
          <a:stretch>
            <a:fillRect/>
          </a:stretch>
        </a:blipFill>
      </p:bgPr>
    </p:bg>
    <p:spTree>
      <p:nvGrpSpPr>
        <p:cNvPr id="1" name="" title=""/>
        <p:cNvGrpSpPr/>
        <p:nvPr/>
      </p:nvGrpSpPr>
      <p:grpSpPr/>
      <p:sp>
        <p:nvSpPr>
          <p:cNvPr id="2" name="标题 1"/>
          <p:cNvSpPr>
            <a:spLocks noGrp="1"/>
          </p:cNvSpPr>
          <p:nvPr>
            <p:ph type="title"/>
          </p:nvPr>
        </p:nvSpPr>
        <p:spPr>
          <a:xfrm>
            <a:off x="457200" y="274638"/>
            <a:ext cx="822960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457200" y="1600200"/>
            <a:ext cx="4038600" cy="4525963"/>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14340"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eaLnBrk="1" hangingPunct="1"/>
            <a:endParaRPr lang="en-US" altLang="zh-CN" sz="1400"/>
          </a:p>
        </p:txBody>
      </p:sp>
      <p:sp>
        <p:nvSpPr>
          <p:cNvPr id="14341"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ctr" eaLnBrk="1" hangingPunct="1"/>
            <a:endParaRPr lang="en-US" altLang="zh-CN" sz="1400"/>
          </a:p>
        </p:txBody>
      </p:sp>
      <p:sp>
        <p:nvSpPr>
          <p:cNvPr id="14342"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r" eaLnBrk="1" hangingPunct="1"/>
            <a:fld id="{109E1E29-B4B4-4AEB-BCF2-A888E83C8BB9}" type="slidenum">
              <a:rPr lang="en-US" altLang="zh-CN" sz="1400"/>
              <a:t>‹#›</a:t>
            </a:fld>
            <a:endParaRPr lang="en-US" altLang="zh-CN" sz="1400"/>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image" Target="../media/image2.jpeg" /><Relationship Id="rId15" Type="http://schemas.openxmlformats.org/officeDocument/2006/relationships/image" Target="../media/image1.png"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15"/>
          <a:stretch>
            <a:fillRect/>
          </a:stretch>
        </a:blipFill>
      </p:bgPr>
    </p:bg>
    <p:spTree>
      <p:nvGrpSpPr>
        <p:cNvPr id="1" name="" title=""/>
        <p:cNvGrpSpPr/>
        <p:nvPr/>
      </p:nvGrpSpPr>
      <p:grpSpPr/>
      <p:sp>
        <p:nvSpPr>
          <p:cNvPr id="1026" name="Rectangle 2" title=""/>
          <p:cNvSpPr>
            <a:spLocks noGrp="1"/>
          </p:cNvSpPr>
          <p:nvPr>
            <p:ph type="title"/>
          </p:nvPr>
        </p:nvSpPr>
        <p:spPr>
          <a:xfrm>
            <a:off x="457200" y="274638"/>
            <a:ext cx="8229600" cy="1143000"/>
          </a:xfrm>
          <a:prstGeom prst="rect">
            <a:avLst/>
          </a:prstGeom>
          <a:noFill/>
          <a:ln>
            <a:noFill/>
            <a:miter lim="800000"/>
          </a:ln>
          <a:effectLst/>
        </p:spPr>
        <p:txBody>
          <a:bodyPr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baseline="0">
                <a:solidFill>
                  <a:schemeClr val="tx2"/>
                </a:solidFill>
                <a:latin typeface="Arial"/>
                <a:ea typeface="宋体" pitchFamily="2" charset="-122"/>
                <a:cs typeface="+mj-cs"/>
              </a:defRPr>
            </a:lvl1pPr>
          </a:lstStyle>
          <a:p>
            <a:pPr lvl="0"/>
            <a:r>
              <a:t>单击此处编辑母版标题样式</a:t>
            </a:r>
          </a:p>
        </p:txBody>
      </p:sp>
      <p:sp>
        <p:nvSpPr>
          <p:cNvPr id="1027" name="Rectangle 3" title=""/>
          <p:cNvSpPr>
            <a:spLocks noGrp="1"/>
          </p:cNvSpPr>
          <p:nvPr>
            <p:ph type="body" idx="1"/>
          </p:nvPr>
        </p:nvSpPr>
        <p:spPr>
          <a:xfrm>
            <a:off x="457200" y="1600200"/>
            <a:ext cx="8229600" cy="4525963"/>
          </a:xfrm>
          <a:prstGeom prst="rect">
            <a:avLst/>
          </a:prstGeom>
          <a:noFill/>
          <a:ln>
            <a:noFill/>
            <a:miter lim="800000"/>
          </a:ln>
          <a:effectLst/>
        </p:spPr>
        <p:txBody>
          <a:bodyPr>
            <a:noAutofit/>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lvl="0"/>
            <a:r>
              <a:t>单击此处编辑母版文本样式</a:t>
            </a:r>
          </a:p>
          <a:p>
            <a:pPr lvl="1"/>
            <a:r>
              <a:t>第二级</a:t>
            </a:r>
          </a:p>
          <a:p>
            <a:pPr lvl="2"/>
            <a:r>
              <a:t>第三级</a:t>
            </a:r>
          </a:p>
          <a:p>
            <a:pPr lvl="3"/>
            <a:r>
              <a:t>第四级</a:t>
            </a:r>
          </a:p>
          <a:p>
            <a:pPr lvl="4"/>
            <a:r>
              <a:t>第五级</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hangingPunct="1">
              <a:lnSpc>
                <a:spcPct val="100000"/>
              </a:lnSpc>
              <a:spcBef>
                <a:spcPct val="0"/>
              </a:spcBef>
              <a:spcAft>
                <a:spcPct val="0"/>
              </a:spcAft>
              <a:buClrTx/>
              <a:buSzTx/>
              <a:buFontTx/>
              <a:buNone/>
              <a:defRPr kumimoji="0" lang="zh-CN" altLang="en-US" sz="14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eaLnBrk="1" hangingPunct="1"/>
            <a:endParaRPr lang="en-US" altLang="zh-CN" sz="1400"/>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14400" rtl="0" eaLnBrk="1" fontAlgn="base" hangingPunct="1">
              <a:lnSpc>
                <a:spcPct val="100000"/>
              </a:lnSpc>
              <a:spcBef>
                <a:spcPct val="0"/>
              </a:spcBef>
              <a:spcAft>
                <a:spcPct val="0"/>
              </a:spcAft>
              <a:buClrTx/>
              <a:buSzTx/>
              <a:buFontTx/>
              <a:buNone/>
              <a:defRPr kumimoji="0" lang="zh-CN" altLang="en-US" sz="14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ctr" eaLnBrk="1" hangingPunct="1"/>
            <a:endParaRPr lang="en-US" altLang="zh-CN" sz="1400"/>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14400" rtl="0" eaLnBrk="1" fontAlgn="base" hangingPunct="1">
              <a:lnSpc>
                <a:spcPct val="100000"/>
              </a:lnSpc>
              <a:spcBef>
                <a:spcPct val="0"/>
              </a:spcBef>
              <a:spcAft>
                <a:spcPct val="0"/>
              </a:spcAft>
              <a:buClrTx/>
              <a:buSzTx/>
              <a:buFontTx/>
              <a:buNone/>
              <a:defRPr kumimoji="0" lang="zh-CN" altLang="en-US" sz="14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marL="0" lvl="0" indent="0" algn="r" eaLnBrk="1" hangingPunct="1"/>
            <a:fld id="{D251FDFF-3A14-409D-A4DC-B37A3B6DBF6B}" type="slidenum">
              <a:rPr lang="en-US" altLang="zh-CN" sz="1400"/>
              <a:t>‹#›</a:t>
            </a:fld>
            <a:endParaRPr lang="en-US" altLang="zh-CN" sz="1400"/>
          </a:p>
        </p:txBody>
      </p:sp>
      <p:pic>
        <p:nvPicPr>
          <p:cNvPr id="1031" name="Picture 7" descr="2012082423292019" title=""/>
          <p:cNvPicPr>
            <a:picLocks noChangeAspect="1"/>
          </p:cNvPicPr>
          <p:nvPr/>
        </p:nvPicPr>
        <p:blipFill>
          <a:blip r:embed="rId14"/>
          <a:stretch>
            <a:fillRect/>
          </a:stretch>
        </p:blipFill>
        <p:spPr>
          <a:xfrm>
            <a:off x="0" y="0"/>
            <a:ext cx="9144000" cy="6858000"/>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77" r:id="rId2"/>
    <p:sldLayoutId id="2147483679" r:id="rId3"/>
    <p:sldLayoutId id="2147483681" r:id="rId4"/>
    <p:sldLayoutId id="2147483683" r:id="rId5"/>
    <p:sldLayoutId id="2147483685" r:id="rId6"/>
    <p:sldLayoutId id="2147483687" r:id="rId7"/>
    <p:sldLayoutId id="2147483689" r:id="rId8"/>
    <p:sldLayoutId id="2147483691" r:id="rId9"/>
    <p:sldLayoutId id="2147483693" r:id="rId10"/>
    <p:sldLayoutId id="2147483695" r:id="rId11"/>
    <p:sldLayoutId id="2147483697" r:id="rId12"/>
    <p:sldLayoutId id="2147483699" r:id="rId13"/>
  </p:sldLayoutIdLst>
  <p:transition/>
  <p:timing/>
  <p:txStyles>
    <p:titleStyle>
      <a:lvl1pPr marL="0" indent="0" algn="ctr" defTabSz="914400" rtl="0" eaLnBrk="0" fontAlgn="base" hangingPunct="0">
        <a:lnSpc>
          <a:spcPct val="100000"/>
        </a:lnSpc>
        <a:spcBef>
          <a:spcPct val="0"/>
        </a:spcBef>
        <a:spcAft>
          <a:spcPct val="0"/>
        </a:spcAft>
        <a:buClrTx/>
        <a:buSzTx/>
        <a:buFontTx/>
        <a:buNone/>
        <a:defRPr kumimoji="0" sz="4400" b="0" i="0" u="none" kern="1200" baseline="0">
          <a:solidFill>
            <a:schemeClr val="tx2"/>
          </a:solidFill>
          <a:effectLst/>
          <a:latin typeface="Arial"/>
          <a:ea typeface="宋体" pitchFamily="2" charset="-122"/>
          <a:cs typeface="+mj-cs"/>
        </a:defRPr>
      </a:lvl1pPr>
    </p:titleStyle>
    <p:bodyStyle>
      <a:lvl1pPr marL="342900" indent="-342900" algn="l" defTabSz="914400" rtl="0" eaLnBrk="0" fontAlgn="base" hangingPunct="0">
        <a:lnSpc>
          <a:spcPct val="100000"/>
        </a:lnSpc>
        <a:spcBef>
          <a:spcPct val="20000"/>
        </a:spcBef>
        <a:spcAft>
          <a:spcPct val="0"/>
        </a:spcAft>
        <a:buClrTx/>
        <a:buSzTx/>
        <a:buFontTx/>
        <a:buChar char="•"/>
        <a:defRPr kumimoji="0"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http://www.dnfire.cn/images/512-1-1.jpg" TargetMode="External" /><Relationship Id="rId3" Type="http://schemas.openxmlformats.org/officeDocument/2006/relationships/image" Target="../media/image4.jpe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baike.baidu.com/view/39560.htm" TargetMode="Externa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6001231125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title=""/>
        <p:cNvGrpSpPr/>
        <p:nvPr/>
      </p:nvGrpSpPr>
      <p:grpSpPr>
        <a:xfrm>
          <a:off x="0" y="0"/>
          <a:ext cx="0" cy="0"/>
        </a:xfrm>
      </p:grpSpPr>
      <p:sp>
        <p:nvSpPr>
          <p:cNvPr id="15362" name="Rectangle 2" title=""/>
          <p:cNvSpPr>
            <a:spLocks noGrp="1"/>
          </p:cNvSpPr>
          <p:nvPr>
            <p:ph type="title"/>
          </p:nvPr>
        </p:nvSpPr>
        <p:spPr>
          <a:xfrm>
            <a:off x="457200" y="274638"/>
            <a:ext cx="8229600" cy="1143000"/>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baseline="0">
                <a:solidFill>
                  <a:schemeClr val="tx2"/>
                </a:solidFill>
                <a:latin typeface="Arial"/>
                <a:ea typeface="宋体" pitchFamily="2" charset="-122"/>
                <a:cs typeface="+mj-cs"/>
              </a:defRPr>
            </a:lvl1pPr>
          </a:lstStyle>
          <a:p>
            <a:pPr lvl="0" eaLnBrk="1" hangingPunct="1"/>
            <a:r>
              <a:rPr lang="en-US" altLang="zh-CN"/>
              <a:t> </a:t>
            </a:r>
            <a:endParaRPr lang="en-US" altLang="zh-CN"/>
          </a:p>
        </p:txBody>
      </p:sp>
      <p:sp>
        <p:nvSpPr>
          <p:cNvPr id="15363" name="Rectangle 3" title=""/>
          <p:cNvSpPr>
            <a:spLocks noGrp="1"/>
          </p:cNvSpPr>
          <p:nvPr>
            <p:ph type="body" idx="4294967295"/>
          </p:nvPr>
        </p:nvSpPr>
        <p:spPr>
          <a:xfrm>
            <a:off x="539750" y="152400"/>
            <a:ext cx="8147050" cy="5721350"/>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lvl="0" algn="ctr" eaLnBrk="1" hangingPunct="1">
              <a:buNone/>
            </a:pPr>
            <a:r>
              <a:rPr lang="zh-CN" altLang="en-US" sz="4000" b="1">
                <a:solidFill>
                  <a:srgbClr val="FF3300"/>
                </a:solidFill>
              </a:rPr>
              <a:t>火灾报警控制器的分类及功能</a:t>
            </a:r>
            <a:endParaRPr lang="zh-CN" altLang="en-US" sz="4000" b="1">
              <a:solidFill>
                <a:srgbClr val="FF3300"/>
              </a:solidFill>
            </a:endParaRPr>
          </a:p>
          <a:p>
            <a:pPr lvl="0" eaLnBrk="1" hangingPunct="1">
              <a:buNone/>
            </a:pPr>
            <a:r>
              <a:rPr lang="en-US" altLang="zh-CN" sz="2800" b="1">
                <a:solidFill>
                  <a:srgbClr val="0000FF"/>
                </a:solidFill>
              </a:rPr>
              <a:t>1</a:t>
            </a:r>
            <a:r>
              <a:rPr lang="zh-CN" altLang="en-US" sz="2800" b="1">
                <a:solidFill>
                  <a:srgbClr val="0000FF"/>
                </a:solidFill>
              </a:rPr>
              <a:t>、火灾报警控制器的分类</a:t>
            </a:r>
            <a:endParaRPr lang="zh-CN" altLang="en-US" sz="2800" b="1">
              <a:solidFill>
                <a:srgbClr val="0000FF"/>
              </a:solidFill>
            </a:endParaRPr>
          </a:p>
        </p:txBody>
      </p:sp>
      <p:pic>
        <p:nvPicPr>
          <p:cNvPr id="15364" name="Picture 4" title=""/>
          <p:cNvPicPr>
            <a:picLocks noChangeAspect="1"/>
          </p:cNvPicPr>
          <p:nvPr/>
        </p:nvPicPr>
        <p:blipFill>
          <a:blip r:embed="rId2"/>
          <a:stretch>
            <a:fillRect/>
          </a:stretch>
        </p:blipFill>
        <p:spPr>
          <a:xfrm>
            <a:off x="539750" y="1484313"/>
            <a:ext cx="8064500" cy="5310187"/>
          </a:xfrm>
          <a:prstGeom prst="rect">
            <a:avLst/>
          </a:prstGeom>
          <a:noFill/>
          <a:ln>
            <a:noFill/>
            <a:miter lim="800000"/>
          </a:ln>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6"/>
          <a:stretch>
            <a:fillRect/>
          </a:stretch>
        </a:blipFill>
      </p:bgPr>
    </p:bg>
    <p:spTree>
      <p:nvGrpSpPr>
        <p:cNvPr id="1" name="" title=""/>
        <p:cNvGrpSpPr/>
        <p:nvPr/>
      </p:nvGrpSpPr>
      <p:grpSpPr>
        <a:xfrm>
          <a:off x="0" y="0"/>
          <a:ext cx="0" cy="0"/>
        </a:xfrm>
      </p:grpSpPr>
      <p:pic>
        <p:nvPicPr>
          <p:cNvPr id="16386" name="Picture 2" descr="海湾消防报警主机面板" title=""/>
          <p:cNvPicPr>
            <a:picLocks noChangeAspect="1"/>
          </p:cNvPicPr>
          <p:nvPr/>
        </p:nvPicPr>
        <p:blipFill>
          <a:blip r:embed="rId3" r:link="rId2"/>
          <a:stretch>
            <a:fillRect/>
          </a:stretch>
        </p:blipFill>
        <p:spPr>
          <a:xfrm>
            <a:off x="323850" y="1412875"/>
            <a:ext cx="2533650" cy="3527425"/>
          </a:xfrm>
          <a:prstGeom prst="rect">
            <a:avLst/>
          </a:prstGeom>
          <a:noFill/>
          <a:ln>
            <a:noFill/>
            <a:miter lim="800000"/>
          </a:ln>
        </p:spPr>
      </p:pic>
      <p:pic>
        <p:nvPicPr>
          <p:cNvPr id="16387" name="Picture 3" descr="GST5000" title=""/>
          <p:cNvPicPr>
            <a:picLocks noChangeAspect="1"/>
          </p:cNvPicPr>
          <p:nvPr/>
        </p:nvPicPr>
        <p:blipFill>
          <a:blip r:embed="rId4"/>
          <a:stretch>
            <a:fillRect/>
          </a:stretch>
        </p:blipFill>
        <p:spPr>
          <a:xfrm>
            <a:off x="3276600" y="836613"/>
            <a:ext cx="1838325" cy="4824412"/>
          </a:xfrm>
          <a:prstGeom prst="rect">
            <a:avLst/>
          </a:prstGeom>
          <a:noFill/>
          <a:ln>
            <a:noFill/>
            <a:miter lim="800000"/>
          </a:ln>
        </p:spPr>
      </p:pic>
      <p:pic>
        <p:nvPicPr>
          <p:cNvPr id="16388" name="Picture 4" descr="5000" title=""/>
          <p:cNvPicPr>
            <a:picLocks noChangeAspect="1"/>
          </p:cNvPicPr>
          <p:nvPr/>
        </p:nvPicPr>
        <p:blipFill>
          <a:blip r:embed="rId5"/>
          <a:stretch>
            <a:fillRect/>
          </a:stretch>
        </p:blipFill>
        <p:spPr>
          <a:xfrm>
            <a:off x="5003800" y="1341438"/>
            <a:ext cx="3889375" cy="3889375"/>
          </a:xfrm>
          <a:prstGeom prst="rect">
            <a:avLst/>
          </a:prstGeom>
          <a:noFill/>
          <a:ln>
            <a:noFill/>
            <a:miter lim="800000"/>
          </a:ln>
        </p:spPr>
      </p:pic>
      <p:sp>
        <p:nvSpPr>
          <p:cNvPr id="16389" name="Rectangle 5" title=""/>
          <p:cNvSpPr/>
          <p:nvPr/>
        </p:nvSpPr>
        <p:spPr>
          <a:xfrm>
            <a:off x="0" y="269875"/>
            <a:ext cx="9144000" cy="0"/>
          </a:xfrm>
          <a:prstGeom prst="rect">
            <a:avLst/>
          </a:prstGeom>
          <a:noFill/>
          <a:ln>
            <a:noFill/>
            <a:miter lim="800000"/>
          </a:ln>
          <a:effectLst/>
        </p:spPr>
        <p:txBody>
          <a:bodyPr wrap="none" anchor="ctr" anchorCtr="0">
            <a:spAutoFit/>
          </a:bodyPr>
          <a:lstStyle>
            <a:defPPr>
              <a:defRPr lang="zh-CN"/>
            </a:defPPr>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spcBef>
                <a:spcPct val="0"/>
              </a:spcBef>
              <a:buNone/>
            </a:pPr>
            <a:endParaRPr lang="zh-CN" altLang="zh-CN" sz="1800"/>
          </a:p>
        </p:txBody>
      </p:sp>
      <p:sp>
        <p:nvSpPr>
          <p:cNvPr id="16390" name="Rectangle 6" title=""/>
          <p:cNvSpPr/>
          <p:nvPr/>
        </p:nvSpPr>
        <p:spPr>
          <a:xfrm>
            <a:off x="4352925" y="2190750"/>
            <a:ext cx="438150" cy="244475"/>
          </a:xfrm>
          <a:prstGeom prst="rect">
            <a:avLst/>
          </a:prstGeom>
          <a:noFill/>
          <a:ln>
            <a:noFill/>
            <a:miter lim="800000"/>
          </a:ln>
          <a:effectLst/>
        </p:spPr>
        <p:txBody>
          <a:bodyPr wrap="none" anchor="ctr" anchorCtr="0">
            <a:spAutoFit/>
          </a:bodyPr>
          <a:lstStyle>
            <a:defPPr>
              <a:defRPr lang="zh-CN"/>
            </a:defPPr>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algn="ctr" eaLnBrk="1" hangingPunct="1">
              <a:spcBef>
                <a:spcPct val="0"/>
              </a:spcBef>
              <a:buNone/>
            </a:pPr>
            <a:r>
              <a:rPr lang="en-US" altLang="zh-CN" sz="1000">
                <a:latin typeface="宋体" pitchFamily="2" charset="-122"/>
                <a:ea typeface="Times New Roman" pitchFamily="18" charset="0"/>
              </a:rPr>
              <a:t>    </a:t>
            </a:r>
            <a:endParaRPr lang="en-US" altLang="zh-CN" sz="1800"/>
          </a:p>
        </p:txBody>
      </p:sp>
      <p:sp>
        <p:nvSpPr>
          <p:cNvPr id="16391" name="Rectangle 7" title=""/>
          <p:cNvSpPr/>
          <p:nvPr/>
        </p:nvSpPr>
        <p:spPr>
          <a:xfrm>
            <a:off x="4384675" y="4835525"/>
            <a:ext cx="374650" cy="244475"/>
          </a:xfrm>
          <a:prstGeom prst="rect">
            <a:avLst/>
          </a:prstGeom>
          <a:noFill/>
          <a:ln>
            <a:noFill/>
            <a:miter lim="800000"/>
          </a:ln>
          <a:effectLst/>
        </p:spPr>
        <p:txBody>
          <a:bodyPr wrap="none" anchor="ctr" anchorCtr="0">
            <a:spAutoFit/>
          </a:bodyPr>
          <a:lstStyle>
            <a:defPPr>
              <a:defRPr lang="zh-CN"/>
            </a:defPPr>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algn="ctr" eaLnBrk="1" hangingPunct="1">
              <a:spcBef>
                <a:spcPct val="0"/>
              </a:spcBef>
              <a:buNone/>
            </a:pPr>
            <a:r>
              <a:rPr lang="en-US" altLang="zh-CN" sz="1000">
                <a:latin typeface="宋体" pitchFamily="2" charset="-122"/>
                <a:ea typeface="Times New Roman" pitchFamily="18" charset="0"/>
              </a:rPr>
              <a:t>   </a:t>
            </a:r>
            <a:endParaRPr lang="en-US" altLang="zh-CN" sz="1800"/>
          </a:p>
        </p:txBody>
      </p:sp>
      <p:sp>
        <p:nvSpPr>
          <p:cNvPr id="16392" name="Rectangle 8" title=""/>
          <p:cNvSpPr/>
          <p:nvPr/>
        </p:nvSpPr>
        <p:spPr>
          <a:xfrm>
            <a:off x="1042988" y="5516563"/>
            <a:ext cx="1250950" cy="457200"/>
          </a:xfrm>
          <a:prstGeom prst="rect">
            <a:avLst/>
          </a:prstGeom>
          <a:noFill/>
          <a:ln>
            <a:noFill/>
            <a:miter lim="800000"/>
          </a:ln>
          <a:effectLst/>
        </p:spPr>
        <p:txBody>
          <a:bodyPr wrap="none" anchor="ctr" anchorCtr="0">
            <a:spAutoFit/>
          </a:bodyPr>
          <a:lstStyle>
            <a:defPPr>
              <a:defRPr lang="zh-CN"/>
            </a:defPPr>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spcBef>
                <a:spcPct val="0"/>
              </a:spcBef>
              <a:buNone/>
            </a:pPr>
            <a:r>
              <a:rPr lang="en-US" altLang="zh-CN" sz="1800"/>
              <a:t> </a:t>
            </a:r>
            <a:r>
              <a:rPr lang="zh-CN" altLang="en-US" sz="2400" b="1">
                <a:solidFill>
                  <a:srgbClr val="0000FF"/>
                </a:solidFill>
              </a:rPr>
              <a:t>壁挂式 </a:t>
            </a:r>
            <a:endParaRPr lang="zh-CN" altLang="en-US" sz="2400" b="1">
              <a:solidFill>
                <a:srgbClr val="0000FF"/>
              </a:solidFill>
            </a:endParaRPr>
          </a:p>
        </p:txBody>
      </p:sp>
      <p:sp>
        <p:nvSpPr>
          <p:cNvPr id="16393" name="Rectangle 9" title=""/>
          <p:cNvSpPr/>
          <p:nvPr/>
        </p:nvSpPr>
        <p:spPr>
          <a:xfrm>
            <a:off x="3708400" y="5661025"/>
            <a:ext cx="1166813" cy="457200"/>
          </a:xfrm>
          <a:prstGeom prst="rect">
            <a:avLst/>
          </a:prstGeom>
          <a:noFill/>
          <a:ln>
            <a:noFill/>
            <a:miter lim="800000"/>
          </a:ln>
          <a:effectLst/>
        </p:spPr>
        <p:txBody>
          <a:bodyPr wrap="none" anchor="ctr" anchorCtr="0">
            <a:spAutoFit/>
          </a:bodyPr>
          <a:lstStyle>
            <a:defPPr>
              <a:defRPr lang="zh-CN"/>
            </a:defPPr>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spcBef>
                <a:spcPct val="0"/>
              </a:spcBef>
              <a:buNone/>
            </a:pPr>
            <a:r>
              <a:rPr lang="zh-CN" altLang="en-US" sz="2400" b="1">
                <a:solidFill>
                  <a:srgbClr val="0000FF"/>
                </a:solidFill>
              </a:rPr>
              <a:t>立柜式</a:t>
            </a:r>
            <a:r>
              <a:rPr lang="zh-CN" altLang="en-US" sz="1800"/>
              <a:t> </a:t>
            </a:r>
            <a:endParaRPr lang="zh-CN" altLang="en-US" sz="1800"/>
          </a:p>
        </p:txBody>
      </p:sp>
      <p:sp>
        <p:nvSpPr>
          <p:cNvPr id="16394" name="Rectangle 10" title=""/>
          <p:cNvSpPr/>
          <p:nvPr/>
        </p:nvSpPr>
        <p:spPr>
          <a:xfrm>
            <a:off x="6804025" y="5516563"/>
            <a:ext cx="860425" cy="457200"/>
          </a:xfrm>
          <a:prstGeom prst="rect">
            <a:avLst/>
          </a:prstGeom>
          <a:noFill/>
          <a:ln>
            <a:noFill/>
            <a:miter lim="800000"/>
          </a:ln>
          <a:effectLst/>
        </p:spPr>
        <p:txBody>
          <a:bodyPr wrap="none" anchor="ctr" anchorCtr="0">
            <a:spAutoFit/>
          </a:bodyPr>
          <a:lstStyle>
            <a:defPPr>
              <a:defRPr lang="zh-CN"/>
            </a:defPPr>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spcBef>
                <a:spcPct val="0"/>
              </a:spcBef>
              <a:buNone/>
            </a:pPr>
            <a:r>
              <a:rPr lang="zh-CN" altLang="en-US" sz="2400" b="1">
                <a:solidFill>
                  <a:srgbClr val="0000FF"/>
                </a:solidFill>
              </a:rPr>
              <a:t>台式</a:t>
            </a:r>
            <a:r>
              <a:rPr lang="zh-CN" altLang="en-US" sz="1800"/>
              <a:t> </a:t>
            </a:r>
            <a:endParaRPr lang="zh-CN" altLang="en-US" sz="18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title=""/>
        <p:cNvGrpSpPr/>
        <p:nvPr/>
      </p:nvGrpSpPr>
      <p:grpSpPr>
        <a:xfrm>
          <a:off x="0" y="0"/>
          <a:ext cx="0" cy="0"/>
        </a:xfrm>
      </p:grpSpPr>
      <p:sp>
        <p:nvSpPr>
          <p:cNvPr id="17410" name="Rectangle 2" title=""/>
          <p:cNvSpPr>
            <a:spLocks noGrp="1"/>
          </p:cNvSpPr>
          <p:nvPr>
            <p:ph type="title"/>
          </p:nvPr>
        </p:nvSpPr>
        <p:spPr>
          <a:xfrm>
            <a:off x="457200" y="274638"/>
            <a:ext cx="8229600" cy="1143000"/>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baseline="0">
                <a:solidFill>
                  <a:schemeClr val="tx2"/>
                </a:solidFill>
                <a:latin typeface="Arial"/>
                <a:ea typeface="宋体" pitchFamily="2" charset="-122"/>
                <a:cs typeface="+mj-cs"/>
              </a:defRPr>
            </a:lvl1pPr>
          </a:lstStyle>
          <a:p>
            <a:pPr lvl="0" eaLnBrk="1" hangingPunct="1"/>
            <a:r>
              <a:rPr lang="en-US" altLang="zh-CN" sz="3200" b="1">
                <a:solidFill>
                  <a:srgbClr val="0000FF"/>
                </a:solidFill>
              </a:rPr>
              <a:t>2</a:t>
            </a:r>
            <a:r>
              <a:rPr lang="zh-CN" altLang="en-US" sz="3200" b="1">
                <a:solidFill>
                  <a:srgbClr val="0000FF"/>
                </a:solidFill>
              </a:rPr>
              <a:t>、火灾报警控制器的基本功能</a:t>
            </a:r>
            <a:endParaRPr lang="zh-CN" altLang="en-US" sz="3200" b="1">
              <a:solidFill>
                <a:srgbClr val="0000FF"/>
              </a:solidFill>
            </a:endParaRPr>
          </a:p>
        </p:txBody>
      </p:sp>
      <p:sp>
        <p:nvSpPr>
          <p:cNvPr id="17411" name="Rectangle 3" title=""/>
          <p:cNvSpPr>
            <a:spLocks noGrp="1"/>
          </p:cNvSpPr>
          <p:nvPr>
            <p:ph type="body" idx="4294967295"/>
          </p:nvPr>
        </p:nvSpPr>
        <p:spPr>
          <a:xfrm>
            <a:off x="457200" y="1600200"/>
            <a:ext cx="8229600" cy="4525963"/>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lvl="0" eaLnBrk="1" hangingPunct="1">
              <a:lnSpc>
                <a:spcPct val="115000"/>
              </a:lnSpc>
            </a:pPr>
            <a:r>
              <a:rPr lang="zh-CN" altLang="en-US" sz="2800" b="1"/>
              <a:t>火灾报警控制器的基本功能有：火灾报警功能、火灾报警控制功能、故障报警功能、屏蔽功能、监管功能、自检功能、信息显示与查询功能、系统兼容功能、电源功能、软件控制功能等。</a:t>
            </a:r>
            <a:endParaRPr lang="zh-CN" altLang="en-US" sz="2800" b="1"/>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title=""/>
        <p:cNvGrpSpPr/>
        <p:nvPr/>
      </p:nvGrpSpPr>
      <p:grpSpPr>
        <a:xfrm>
          <a:off x="0" y="0"/>
          <a:ext cx="0" cy="0"/>
        </a:xfrm>
      </p:grpSpPr>
      <p:sp>
        <p:nvSpPr>
          <p:cNvPr id="18434" name="Rectangle 2" title=""/>
          <p:cNvSpPr>
            <a:spLocks noGrp="1"/>
          </p:cNvSpPr>
          <p:nvPr>
            <p:ph type="title"/>
          </p:nvPr>
        </p:nvSpPr>
        <p:spPr>
          <a:xfrm>
            <a:off x="457200" y="274638"/>
            <a:ext cx="8229600" cy="706437"/>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baseline="0">
                <a:solidFill>
                  <a:schemeClr val="tx2"/>
                </a:solidFill>
                <a:latin typeface="Arial"/>
                <a:ea typeface="宋体" pitchFamily="2" charset="-122"/>
                <a:cs typeface="+mj-cs"/>
              </a:defRPr>
            </a:lvl1pPr>
          </a:lstStyle>
          <a:p>
            <a:pPr lvl="0" eaLnBrk="1" hangingPunct="1"/>
            <a:r>
              <a:rPr lang="en-US" altLang="zh-CN" sz="3200" b="1">
                <a:solidFill>
                  <a:srgbClr val="FF3300"/>
                </a:solidFill>
              </a:rPr>
              <a:t>3</a:t>
            </a:r>
            <a:r>
              <a:rPr lang="zh-CN" altLang="en-US" sz="3200" b="1">
                <a:solidFill>
                  <a:srgbClr val="FF3300"/>
                </a:solidFill>
              </a:rPr>
              <a:t>、火灾报警控制器的构造及工作原理</a:t>
            </a:r>
            <a:br>
              <a:rPr lang="zh-CN" altLang="en-US" sz="4000" b="1"/>
            </a:br>
            <a:endParaRPr lang="zh-CN" altLang="en-US" sz="4000" b="1"/>
          </a:p>
        </p:txBody>
      </p:sp>
      <p:sp>
        <p:nvSpPr>
          <p:cNvPr id="18435" name="Rectangle 3" title=""/>
          <p:cNvSpPr>
            <a:spLocks noGrp="1"/>
          </p:cNvSpPr>
          <p:nvPr>
            <p:ph type="body" idx="4294967295"/>
          </p:nvPr>
        </p:nvSpPr>
        <p:spPr>
          <a:xfrm>
            <a:off x="250825" y="692150"/>
            <a:ext cx="8893175" cy="5905500"/>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lvl="0" eaLnBrk="1" hangingPunct="1">
              <a:buNone/>
            </a:pPr>
            <a:r>
              <a:rPr lang="en-US" altLang="zh-CN" sz="2400" b="1">
                <a:solidFill>
                  <a:srgbClr val="0000FF"/>
                </a:solidFill>
              </a:rPr>
              <a:t>1</a:t>
            </a:r>
            <a:r>
              <a:rPr lang="zh-CN" altLang="en-US" sz="2400" b="1">
                <a:solidFill>
                  <a:srgbClr val="0000FF"/>
                </a:solidFill>
              </a:rPr>
              <a:t>）火灾报警控制器的构造</a:t>
            </a:r>
            <a:endParaRPr lang="zh-CN" altLang="en-US" sz="2400" b="1">
              <a:solidFill>
                <a:srgbClr val="0000FF"/>
              </a:solidFill>
            </a:endParaRPr>
          </a:p>
          <a:p>
            <a:pPr lvl="0" eaLnBrk="1" hangingPunct="1">
              <a:buNone/>
            </a:pPr>
            <a:r>
              <a:rPr lang="zh-CN" altLang="en-US" sz="2400" b="1"/>
              <a:t>硬件结构包括微处理机（</a:t>
            </a:r>
            <a:r>
              <a:rPr lang="en-US" altLang="zh-CN" sz="2400" b="1"/>
              <a:t>CPU</a:t>
            </a:r>
            <a:r>
              <a:rPr lang="zh-CN" altLang="en-US" sz="2400" b="1"/>
              <a:t>）、电源、只读存贮器（</a:t>
            </a:r>
            <a:r>
              <a:rPr lang="en-US" altLang="zh-CN" sz="2400" b="1"/>
              <a:t>ROM</a:t>
            </a:r>
            <a:r>
              <a:rPr lang="zh-CN" altLang="en-US" sz="2400" b="1"/>
              <a:t>）、随机存储器（</a:t>
            </a:r>
            <a:r>
              <a:rPr lang="en-US" altLang="zh-CN" sz="2400" b="1"/>
              <a:t>RAM</a:t>
            </a:r>
            <a:r>
              <a:rPr lang="zh-CN" altLang="en-US" sz="2400" b="1"/>
              <a:t>）及显示、音响、打印机、总线、扩展槽等接口电路。 </a:t>
            </a:r>
            <a:endParaRPr lang="zh-CN" altLang="en-US" sz="2400" b="1"/>
          </a:p>
          <a:p>
            <a:pPr lvl="0" eaLnBrk="1" hangingPunct="1">
              <a:buNone/>
            </a:pPr>
            <a:r>
              <a:rPr lang="en-US" altLang="zh-CN" sz="2400" b="1">
                <a:solidFill>
                  <a:srgbClr val="0000FF"/>
                </a:solidFill>
              </a:rPr>
              <a:t>2</a:t>
            </a:r>
            <a:r>
              <a:rPr lang="zh-CN" altLang="en-US" sz="2400" b="1">
                <a:solidFill>
                  <a:srgbClr val="0000FF"/>
                </a:solidFill>
              </a:rPr>
              <a:t>）火灾报警控制器的工作原理</a:t>
            </a:r>
            <a:endParaRPr lang="zh-CN" altLang="en-US" sz="2400" b="1">
              <a:solidFill>
                <a:srgbClr val="0000FF"/>
              </a:solidFill>
            </a:endParaRPr>
          </a:p>
          <a:p>
            <a:pPr lvl="0" eaLnBrk="1" hangingPunct="1"/>
            <a:r>
              <a:rPr lang="zh-CN" altLang="en-US" sz="2400" b="1"/>
              <a:t>正常下，液晶显示</a:t>
            </a:r>
            <a:r>
              <a:rPr lang="en-US" altLang="zh-CN" sz="2400" b="1"/>
              <a:t>CPU</a:t>
            </a:r>
            <a:r>
              <a:rPr lang="zh-CN" altLang="en-US" sz="2400" b="1"/>
              <a:t>内部软件电子时钟的时间，控制器为探测器供</a:t>
            </a:r>
            <a:r>
              <a:rPr lang="en-US" altLang="zh-CN" sz="2400" b="1"/>
              <a:t>24V</a:t>
            </a:r>
            <a:r>
              <a:rPr lang="zh-CN" altLang="en-US" sz="2400" b="1"/>
              <a:t>直流电。探测器二线并联是通过输出接口控制探测器的电源电路发出探测器编码信号和接收探测器回答信号而实现的。</a:t>
            </a:r>
            <a:endParaRPr lang="zh-CN" altLang="en-US" sz="2400" b="1"/>
          </a:p>
          <a:p>
            <a:pPr lvl="0" eaLnBrk="1" hangingPunct="1"/>
            <a:r>
              <a:rPr lang="zh-CN" altLang="en-US" sz="2400" b="1"/>
              <a:t>火灾时，控制器接收到探测器发来的火警信号后，液晶显示火灾部位、电子钟停在首次火灾发生的时刻，同时控制器发出声光报警信号，打印机打印出火灾发生的时间和部位。当探测器编码电路故障：例如短路、线路断路、探头脱落等，控制器发出故障声，光报警、显示故障部位并打印。</a:t>
            </a:r>
            <a:endParaRPr lang="zh-CN" altLang="en-US" sz="2400" b="1"/>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title=""/>
        <p:cNvGrpSpPr/>
        <p:nvPr/>
      </p:nvGrpSpPr>
      <p:grpSpPr>
        <a:xfrm>
          <a:off x="0" y="0"/>
          <a:ext cx="0" cy="0"/>
        </a:xfrm>
      </p:grpSpPr>
      <p:sp>
        <p:nvSpPr>
          <p:cNvPr id="19458" name="Rectangle 2" title=""/>
          <p:cNvSpPr>
            <a:spLocks noGrp="1"/>
          </p:cNvSpPr>
          <p:nvPr>
            <p:ph type="title"/>
          </p:nvPr>
        </p:nvSpPr>
        <p:spPr>
          <a:xfrm>
            <a:off x="1187450" y="0"/>
            <a:ext cx="8229600" cy="1143000"/>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baseline="0">
                <a:solidFill>
                  <a:schemeClr val="tx2"/>
                </a:solidFill>
                <a:latin typeface="Arial"/>
                <a:ea typeface="宋体" pitchFamily="2" charset="-122"/>
                <a:cs typeface="+mj-cs"/>
              </a:defRPr>
            </a:lvl1pPr>
          </a:lstStyle>
          <a:p>
            <a:pPr lvl="0" algn="l" eaLnBrk="1" hangingPunct="1"/>
            <a:r>
              <a:rPr lang="en-US" altLang="zh-CN" sz="3200" b="1">
                <a:solidFill>
                  <a:srgbClr val="0000FF"/>
                </a:solidFill>
              </a:rPr>
              <a:t>3</a:t>
            </a:r>
            <a:r>
              <a:rPr lang="zh-CN" altLang="en-US" sz="3200" b="1">
                <a:solidFill>
                  <a:srgbClr val="0000FF"/>
                </a:solidFill>
              </a:rPr>
              <a:t>）接线端子及布线要求</a:t>
            </a:r>
            <a:endParaRPr lang="zh-CN" altLang="en-US" sz="3200" b="1">
              <a:solidFill>
                <a:srgbClr val="0000FF"/>
              </a:solidFill>
            </a:endParaRPr>
          </a:p>
        </p:txBody>
      </p:sp>
      <p:sp>
        <p:nvSpPr>
          <p:cNvPr id="19459" name="Rectangle 3" title=""/>
          <p:cNvSpPr>
            <a:spLocks noGrp="1"/>
          </p:cNvSpPr>
          <p:nvPr>
            <p:ph type="body" idx="4294967295"/>
          </p:nvPr>
        </p:nvSpPr>
        <p:spPr>
          <a:xfrm>
            <a:off x="395288" y="908050"/>
            <a:ext cx="8569325" cy="4392613"/>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lvl="0" eaLnBrk="1" hangingPunct="1">
              <a:lnSpc>
                <a:spcPct val="90000"/>
              </a:lnSpc>
            </a:pPr>
            <a:r>
              <a:rPr lang="en-US" altLang="zh-CN" sz="2400" b="1"/>
              <a:t>A\B</a:t>
            </a:r>
            <a:r>
              <a:rPr lang="zh-CN" altLang="en-US" sz="2400" b="1"/>
              <a:t>：连接其它各类控制器及火灾显示盘的通讯总线端子；</a:t>
            </a:r>
            <a:endParaRPr lang="zh-CN" altLang="en-US" sz="2400" b="1"/>
          </a:p>
          <a:p>
            <a:pPr lvl="0" eaLnBrk="1" hangingPunct="1">
              <a:lnSpc>
                <a:spcPct val="90000"/>
              </a:lnSpc>
            </a:pPr>
            <a:r>
              <a:rPr lang="en-US" altLang="zh-CN" sz="2400" b="1"/>
              <a:t>ZN-1</a:t>
            </a:r>
            <a:r>
              <a:rPr lang="zh-CN" altLang="en-US" sz="2400" b="1"/>
              <a:t>、</a:t>
            </a:r>
            <a:r>
              <a:rPr lang="en-US" altLang="zh-CN" sz="2400" b="1"/>
              <a:t>ZN-2</a:t>
            </a:r>
            <a:r>
              <a:rPr lang="zh-CN" altLang="en-US" sz="2400" b="1"/>
              <a:t>（</a:t>
            </a:r>
            <a:r>
              <a:rPr lang="en-US" altLang="zh-CN" sz="2400" b="1"/>
              <a:t>N=1</a:t>
            </a:r>
            <a:r>
              <a:rPr lang="zh-CN" altLang="en-US" sz="2400" b="1"/>
              <a:t>～</a:t>
            </a:r>
            <a:r>
              <a:rPr lang="en-US" altLang="zh-CN" sz="2400" b="1"/>
              <a:t>18</a:t>
            </a:r>
            <a:r>
              <a:rPr lang="zh-CN" altLang="en-US" sz="2400" b="1"/>
              <a:t>）：无极性信号二总线；</a:t>
            </a:r>
            <a:endParaRPr lang="zh-CN" altLang="en-US" sz="2400" b="1"/>
          </a:p>
          <a:p>
            <a:pPr lvl="0" eaLnBrk="1" hangingPunct="1">
              <a:lnSpc>
                <a:spcPct val="90000"/>
              </a:lnSpc>
            </a:pPr>
            <a:r>
              <a:rPr lang="en-US" altLang="zh-CN" sz="2400" b="1"/>
              <a:t>OUT1</a:t>
            </a:r>
            <a:r>
              <a:rPr lang="zh-CN" altLang="en-US" sz="2400" b="1"/>
              <a:t>、</a:t>
            </a:r>
            <a:r>
              <a:rPr lang="en-US" altLang="zh-CN" sz="2400" b="1"/>
              <a:t>OUT2</a:t>
            </a:r>
            <a:r>
              <a:rPr lang="zh-CN" altLang="en-US" sz="2400" b="1"/>
              <a:t>：火灾报警输出端子（无源常开控制点，报警时闭合）；</a:t>
            </a:r>
            <a:endParaRPr lang="zh-CN" altLang="en-US" sz="2400" b="1"/>
          </a:p>
          <a:p>
            <a:pPr lvl="0" eaLnBrk="1" hangingPunct="1">
              <a:lnSpc>
                <a:spcPct val="90000"/>
              </a:lnSpc>
            </a:pPr>
            <a:r>
              <a:rPr lang="en-US" altLang="zh-CN" sz="2400" b="1"/>
              <a:t>RXD</a:t>
            </a:r>
            <a:r>
              <a:rPr lang="zh-CN" altLang="en-US" sz="2400" b="1"/>
              <a:t>、</a:t>
            </a:r>
            <a:r>
              <a:rPr lang="en-US" altLang="zh-CN" sz="2400" b="1"/>
              <a:t>TXD</a:t>
            </a:r>
            <a:r>
              <a:rPr lang="zh-CN" altLang="en-US" sz="2400" b="1"/>
              <a:t>、</a:t>
            </a:r>
            <a:r>
              <a:rPr lang="en-US" altLang="zh-CN" sz="2400" b="1"/>
              <a:t>GND</a:t>
            </a:r>
            <a:r>
              <a:rPr lang="zh-CN" altLang="en-US" sz="2400" b="1"/>
              <a:t>：连接彩色</a:t>
            </a:r>
            <a:r>
              <a:rPr lang="en-US" altLang="zh-CN" sz="2400" b="1"/>
              <a:t>CRT</a:t>
            </a:r>
            <a:r>
              <a:rPr lang="zh-CN" altLang="en-US" sz="2400" b="1"/>
              <a:t>系统的接线端子；</a:t>
            </a:r>
            <a:endParaRPr lang="zh-CN" altLang="en-US" sz="2400" b="1"/>
          </a:p>
          <a:p>
            <a:pPr lvl="0" eaLnBrk="1" hangingPunct="1">
              <a:lnSpc>
                <a:spcPct val="90000"/>
              </a:lnSpc>
            </a:pPr>
            <a:r>
              <a:rPr lang="en-US" altLang="zh-CN" sz="2400" b="1"/>
              <a:t>CN+</a:t>
            </a:r>
            <a:r>
              <a:rPr lang="zh-CN" altLang="en-US" sz="2400" b="1"/>
              <a:t>、</a:t>
            </a:r>
            <a:r>
              <a:rPr lang="en-US" altLang="zh-CN" sz="2400" b="1"/>
              <a:t>CN-</a:t>
            </a:r>
            <a:r>
              <a:rPr lang="zh-CN" altLang="en-US" sz="2400" b="1"/>
              <a:t>（</a:t>
            </a:r>
            <a:r>
              <a:rPr lang="en-US" altLang="zh-CN" sz="2400" b="1"/>
              <a:t>N=1</a:t>
            </a:r>
            <a:r>
              <a:rPr lang="zh-CN" altLang="en-US" sz="2400" b="1"/>
              <a:t>～</a:t>
            </a:r>
            <a:r>
              <a:rPr lang="en-US" altLang="zh-CN" sz="2400" b="1"/>
              <a:t>14</a:t>
            </a:r>
            <a:r>
              <a:rPr lang="zh-CN" altLang="en-US" sz="2400" b="1"/>
              <a:t>）：多线制控制输出端子；</a:t>
            </a:r>
            <a:endParaRPr lang="zh-CN" altLang="en-US" sz="2400" b="1"/>
          </a:p>
          <a:p>
            <a:pPr lvl="0" eaLnBrk="1" hangingPunct="1">
              <a:lnSpc>
                <a:spcPct val="90000"/>
              </a:lnSpc>
            </a:pPr>
            <a:r>
              <a:rPr lang="en-US" altLang="zh-CN" sz="2400" b="1"/>
              <a:t>+24V</a:t>
            </a:r>
            <a:r>
              <a:rPr lang="zh-CN" altLang="en-US" sz="2400" b="1"/>
              <a:t>、</a:t>
            </a:r>
            <a:r>
              <a:rPr lang="en-US" altLang="zh-CN" sz="2400" b="1"/>
              <a:t>GND</a:t>
            </a:r>
            <a:r>
              <a:rPr lang="zh-CN" altLang="en-US" sz="2400" b="1"/>
              <a:t>：</a:t>
            </a:r>
            <a:r>
              <a:rPr lang="en-US" altLang="zh-CN" sz="2400" b="1"/>
              <a:t>DC24V</a:t>
            </a:r>
            <a:r>
              <a:rPr lang="zh-CN" altLang="en-US" sz="2400" b="1"/>
              <a:t>、</a:t>
            </a:r>
            <a:r>
              <a:rPr lang="en-US" altLang="zh-CN" sz="2400" b="1"/>
              <a:t>6A</a:t>
            </a:r>
            <a:r>
              <a:rPr lang="zh-CN" altLang="en-US" sz="2400" b="1"/>
              <a:t>供电电源输出端子；</a:t>
            </a:r>
            <a:endParaRPr lang="zh-CN" altLang="en-US" sz="2400" b="1"/>
          </a:p>
          <a:p>
            <a:pPr lvl="0" eaLnBrk="1" hangingPunct="1">
              <a:lnSpc>
                <a:spcPct val="90000"/>
              </a:lnSpc>
            </a:pPr>
            <a:r>
              <a:rPr lang="en-US" altLang="zh-CN" sz="2400" b="1"/>
              <a:t>L</a:t>
            </a:r>
            <a:r>
              <a:rPr lang="zh-CN" altLang="en-US" sz="2400" b="1"/>
              <a:t>、</a:t>
            </a:r>
            <a:r>
              <a:rPr lang="en-US" altLang="zh-CN" sz="2400" b="1"/>
              <a:t>G</a:t>
            </a:r>
            <a:r>
              <a:rPr lang="zh-CN" altLang="en-US" sz="2400" b="1"/>
              <a:t>、</a:t>
            </a:r>
            <a:r>
              <a:rPr lang="en-US" altLang="zh-CN" sz="2400" b="1"/>
              <a:t>N</a:t>
            </a:r>
            <a:r>
              <a:rPr lang="zh-CN" altLang="en-US" sz="2400" b="1"/>
              <a:t>：交流</a:t>
            </a:r>
            <a:r>
              <a:rPr lang="en-US" altLang="zh-CN" sz="2400" b="1"/>
              <a:t>220V</a:t>
            </a:r>
            <a:r>
              <a:rPr lang="zh-CN" altLang="en-US" sz="2400" b="1"/>
              <a:t>接线端子及机柜保护接地线端子；</a:t>
            </a:r>
            <a:endParaRPr lang="zh-CN" altLang="en-US" sz="2400" b="1"/>
          </a:p>
          <a:p>
            <a:pPr lvl="0" eaLnBrk="1" hangingPunct="1">
              <a:lnSpc>
                <a:spcPct val="90000"/>
              </a:lnSpc>
            </a:pPr>
            <a:r>
              <a:rPr lang="zh-CN" altLang="en-US" sz="2400" b="1"/>
              <a:t>布线要求：</a:t>
            </a:r>
            <a:endParaRPr lang="zh-CN" altLang="en-US" sz="2400" b="1"/>
          </a:p>
          <a:p>
            <a:pPr lvl="0" eaLnBrk="1" hangingPunct="1">
              <a:lnSpc>
                <a:spcPct val="90000"/>
              </a:lnSpc>
            </a:pPr>
            <a:r>
              <a:rPr lang="en-US" altLang="zh-CN" sz="2400" b="1"/>
              <a:t>DC24V</a:t>
            </a:r>
            <a:r>
              <a:rPr lang="zh-CN" altLang="en-US" sz="2400" b="1"/>
              <a:t>、</a:t>
            </a:r>
            <a:r>
              <a:rPr lang="en-US" altLang="zh-CN" sz="2400" b="1"/>
              <a:t>6A</a:t>
            </a:r>
            <a:r>
              <a:rPr lang="zh-CN" altLang="en-US" sz="2400" b="1"/>
              <a:t>供电电源线在竖井内采用</a:t>
            </a:r>
            <a:r>
              <a:rPr lang="en-US" altLang="zh-CN" sz="2400" b="1"/>
              <a:t>BV</a:t>
            </a:r>
            <a:r>
              <a:rPr lang="zh-CN" altLang="en-US" sz="2400" b="1"/>
              <a:t>线，截面积≥</a:t>
            </a:r>
            <a:r>
              <a:rPr lang="en-US" altLang="zh-CN" sz="2400" b="1"/>
              <a:t>4.0mm2,</a:t>
            </a:r>
            <a:r>
              <a:rPr lang="zh-CN" altLang="en-US" sz="2400" b="1"/>
              <a:t>在平面采用</a:t>
            </a:r>
            <a:r>
              <a:rPr lang="en-US" altLang="zh-CN" sz="2400" b="1"/>
              <a:t>BV</a:t>
            </a:r>
            <a:r>
              <a:rPr lang="zh-CN" altLang="en-US" sz="2400" b="1"/>
              <a:t>线，截面积≥</a:t>
            </a:r>
            <a:r>
              <a:rPr lang="en-US" altLang="zh-CN" sz="2400" b="1"/>
              <a:t>2.5 mm2</a:t>
            </a:r>
            <a:r>
              <a:rPr lang="zh-CN" altLang="en-US" sz="2400" b="1"/>
              <a:t>。</a:t>
            </a:r>
            <a:endParaRPr lang="zh-CN" altLang="en-US" sz="2400" b="1"/>
          </a:p>
        </p:txBody>
      </p:sp>
      <p:pic>
        <p:nvPicPr>
          <p:cNvPr id="19460" name="Picture 4" title=""/>
          <p:cNvPicPr>
            <a:picLocks noChangeAspect="1"/>
          </p:cNvPicPr>
          <p:nvPr/>
        </p:nvPicPr>
        <p:blipFill>
          <a:blip r:embed="rId2"/>
          <a:stretch>
            <a:fillRect/>
          </a:stretch>
        </p:blipFill>
        <p:spPr>
          <a:xfrm>
            <a:off x="827088" y="5229225"/>
            <a:ext cx="7667625" cy="1628775"/>
          </a:xfrm>
          <a:prstGeom prst="rect">
            <a:avLst/>
          </a:prstGeom>
          <a:noFill/>
          <a:ln>
            <a:noFill/>
            <a:miter lim="800000"/>
          </a:ln>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title=""/>
        <p:cNvGrpSpPr/>
        <p:nvPr/>
      </p:nvGrpSpPr>
      <p:grpSpPr>
        <a:xfrm>
          <a:off x="0" y="0"/>
          <a:ext cx="0" cy="0"/>
        </a:xfrm>
      </p:grpSpPr>
      <p:sp>
        <p:nvSpPr>
          <p:cNvPr id="20482" name="Rectangle 2" title=""/>
          <p:cNvSpPr>
            <a:spLocks noGrp="1"/>
          </p:cNvSpPr>
          <p:nvPr>
            <p:ph type="title"/>
          </p:nvPr>
        </p:nvSpPr>
        <p:spPr>
          <a:xfrm>
            <a:off x="468313" y="0"/>
            <a:ext cx="8229600" cy="1143000"/>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baseline="0">
                <a:solidFill>
                  <a:schemeClr val="tx2"/>
                </a:solidFill>
                <a:latin typeface="Arial"/>
                <a:ea typeface="宋体" pitchFamily="2" charset="-122"/>
                <a:cs typeface="+mj-cs"/>
              </a:defRPr>
            </a:lvl1pPr>
          </a:lstStyle>
          <a:p>
            <a:pPr lvl="0" eaLnBrk="1" hangingPunct="1"/>
            <a:r>
              <a:rPr lang="en-US" altLang="zh-CN" sz="3200" b="1">
                <a:solidFill>
                  <a:srgbClr val="0000FF"/>
                </a:solidFill>
              </a:rPr>
              <a:t>4</a:t>
            </a:r>
            <a:r>
              <a:rPr lang="zh-CN" altLang="en-US" sz="3200" b="1">
                <a:solidFill>
                  <a:srgbClr val="0000FF"/>
                </a:solidFill>
              </a:rPr>
              <a:t>、区域报警控制器</a:t>
            </a:r>
            <a:endParaRPr lang="zh-CN" altLang="en-US" sz="3200" b="1">
              <a:solidFill>
                <a:srgbClr val="0000FF"/>
              </a:solidFill>
            </a:endParaRPr>
          </a:p>
        </p:txBody>
      </p:sp>
      <p:sp>
        <p:nvSpPr>
          <p:cNvPr id="20483" name="Rectangle 3" title=""/>
          <p:cNvSpPr>
            <a:spLocks noGrp="1"/>
          </p:cNvSpPr>
          <p:nvPr>
            <p:ph type="body" idx="4294967295"/>
          </p:nvPr>
        </p:nvSpPr>
        <p:spPr>
          <a:xfrm>
            <a:off x="539750" y="908050"/>
            <a:ext cx="8147050" cy="5218113"/>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lvl="0" eaLnBrk="1" hangingPunct="1">
              <a:lnSpc>
                <a:spcPct val="115000"/>
              </a:lnSpc>
              <a:buNone/>
            </a:pPr>
            <a:r>
              <a:rPr lang="en-US" altLang="zh-CN" sz="2400" b="1">
                <a:solidFill>
                  <a:srgbClr val="0000FF"/>
                </a:solidFill>
              </a:rPr>
              <a:t>1</a:t>
            </a:r>
            <a:r>
              <a:rPr lang="zh-CN" altLang="en-US" sz="2400" b="1">
                <a:solidFill>
                  <a:srgbClr val="0000FF"/>
                </a:solidFill>
              </a:rPr>
              <a:t>）区域报警控制器组成</a:t>
            </a:r>
            <a:endParaRPr lang="zh-CN" altLang="en-US" sz="2400" b="1">
              <a:solidFill>
                <a:srgbClr val="0000FF"/>
              </a:solidFill>
            </a:endParaRPr>
          </a:p>
          <a:p>
            <a:pPr lvl="0" eaLnBrk="1" hangingPunct="1">
              <a:lnSpc>
                <a:spcPct val="115000"/>
              </a:lnSpc>
              <a:buNone/>
            </a:pPr>
            <a:r>
              <a:rPr lang="zh-CN" altLang="en-US" sz="2400" b="1"/>
              <a:t>  区域报警控制器由输入回路、光报警单元、声报警单元、</a:t>
            </a:r>
            <a:endParaRPr lang="zh-CN" altLang="en-US" sz="2400" b="1"/>
          </a:p>
          <a:p>
            <a:pPr lvl="0" eaLnBrk="1" hangingPunct="1">
              <a:lnSpc>
                <a:spcPct val="115000"/>
              </a:lnSpc>
              <a:buNone/>
            </a:pPr>
            <a:r>
              <a:rPr lang="zh-CN" altLang="en-US" sz="2400" b="1"/>
              <a:t>自动监控单元、手动检查试验单元、输出回路和稳压电源</a:t>
            </a:r>
            <a:endParaRPr lang="zh-CN" altLang="en-US" sz="2400" b="1"/>
          </a:p>
          <a:p>
            <a:pPr lvl="0" eaLnBrk="1" hangingPunct="1">
              <a:lnSpc>
                <a:spcPct val="115000"/>
              </a:lnSpc>
              <a:buNone/>
            </a:pPr>
            <a:r>
              <a:rPr lang="zh-CN" altLang="en-US" sz="2400" b="1"/>
              <a:t>及备用电源等组成 </a:t>
            </a:r>
            <a:endParaRPr lang="zh-CN" altLang="en-US" sz="2400" b="1"/>
          </a:p>
        </p:txBody>
      </p:sp>
      <p:pic>
        <p:nvPicPr>
          <p:cNvPr id="20484" name="Picture 4" title=""/>
          <p:cNvPicPr>
            <a:picLocks noChangeAspect="1"/>
          </p:cNvPicPr>
          <p:nvPr/>
        </p:nvPicPr>
        <p:blipFill>
          <a:blip r:embed="rId2"/>
          <a:stretch>
            <a:fillRect/>
          </a:stretch>
        </p:blipFill>
        <p:spPr>
          <a:xfrm>
            <a:off x="2700338" y="2924175"/>
            <a:ext cx="6443662" cy="3538538"/>
          </a:xfrm>
          <a:prstGeom prst="rect">
            <a:avLst/>
          </a:prstGeom>
          <a:noFill/>
          <a:ln>
            <a:noFill/>
            <a:miter lim="800000"/>
          </a:ln>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title=""/>
        <p:cNvGrpSpPr/>
        <p:nvPr/>
      </p:nvGrpSpPr>
      <p:grpSpPr>
        <a:xfrm>
          <a:off x="0" y="0"/>
          <a:ext cx="0" cy="0"/>
        </a:xfrm>
      </p:grpSpPr>
      <p:sp>
        <p:nvSpPr>
          <p:cNvPr id="21506" name="Rectangle 2" title=""/>
          <p:cNvSpPr>
            <a:spLocks noGrp="1"/>
          </p:cNvSpPr>
          <p:nvPr>
            <p:ph type="body" idx="4294967295"/>
          </p:nvPr>
        </p:nvSpPr>
        <p:spPr>
          <a:xfrm>
            <a:off x="684213" y="549275"/>
            <a:ext cx="7848600" cy="5472113"/>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lvl="0" eaLnBrk="1" hangingPunct="1">
              <a:lnSpc>
                <a:spcPct val="120000"/>
              </a:lnSpc>
              <a:buNone/>
            </a:pPr>
            <a:r>
              <a:rPr lang="en-US" altLang="zh-CN" sz="2400" b="1">
                <a:solidFill>
                  <a:srgbClr val="0000FF"/>
                </a:solidFill>
              </a:rPr>
              <a:t>    2</a:t>
            </a:r>
            <a:r>
              <a:rPr lang="zh-CN" altLang="en-US" sz="2400" b="1">
                <a:solidFill>
                  <a:srgbClr val="0000FF"/>
                </a:solidFill>
              </a:rPr>
              <a:t>）区域报警器的工作原理</a:t>
            </a:r>
            <a:endParaRPr lang="zh-CN" altLang="en-US" sz="2400" b="1">
              <a:solidFill>
                <a:srgbClr val="0000FF"/>
              </a:solidFill>
            </a:endParaRPr>
          </a:p>
          <a:p>
            <a:pPr lvl="0" eaLnBrk="1" hangingPunct="1">
              <a:lnSpc>
                <a:spcPct val="120000"/>
              </a:lnSpc>
              <a:buNone/>
            </a:pPr>
            <a:r>
              <a:rPr lang="zh-CN" altLang="en-US" sz="2400" b="1"/>
              <a:t>    接收到来自探测器的报警信号后，本机发出声光报警的同时，将报警信号传给位于集中报警控制器。自检按钮用于检查各路报警线路故障</a:t>
            </a:r>
            <a:r>
              <a:rPr lang="en-US" altLang="zh-CN" sz="2400" b="1"/>
              <a:t>(</a:t>
            </a:r>
            <a:r>
              <a:rPr lang="zh-CN" altLang="en-US" sz="2400" b="1"/>
              <a:t>短路或开路</a:t>
            </a:r>
            <a:r>
              <a:rPr lang="en-US" altLang="zh-CN" sz="2400" b="1"/>
              <a:t>)</a:t>
            </a:r>
            <a:r>
              <a:rPr lang="zh-CN" altLang="en-US" sz="2400" b="1"/>
              <a:t>发出模拟火灾信号检查探测器功能及线路情况是否完好。当有故障时便发出故障报警信号，信号选择单元又称为信号识别单元。火灾信号的电平幅度值高于故障信号的电平幅度值，可以触发导通门级输入管，使继电器动作，切断故障声光报警电路，进行火灾声光报警，时钟停走，记下首次火警时间，同时经过继电器触点，联动其它报警或消防设备。</a:t>
            </a:r>
            <a:endParaRPr lang="zh-CN" altLang="en-US" sz="2400" b="1"/>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title=""/>
        <p:cNvGrpSpPr/>
        <p:nvPr/>
      </p:nvGrpSpPr>
      <p:grpSpPr>
        <a:xfrm>
          <a:off x="0" y="0"/>
          <a:ext cx="0" cy="0"/>
        </a:xfrm>
      </p:grpSpPr>
      <p:sp>
        <p:nvSpPr>
          <p:cNvPr id="22530" name="Rectangle 2" title=""/>
          <p:cNvSpPr>
            <a:spLocks noGrp="1"/>
          </p:cNvSpPr>
          <p:nvPr>
            <p:ph type="title"/>
          </p:nvPr>
        </p:nvSpPr>
        <p:spPr>
          <a:xfrm>
            <a:off x="560388" y="341313"/>
            <a:ext cx="6172200" cy="1143000"/>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baseline="0">
                <a:solidFill>
                  <a:schemeClr val="tx2"/>
                </a:solidFill>
                <a:latin typeface="Arial"/>
                <a:ea typeface="宋体" pitchFamily="2" charset="-122"/>
                <a:cs typeface="+mj-cs"/>
              </a:defRPr>
            </a:lvl1pPr>
          </a:lstStyle>
          <a:p>
            <a:pPr lvl="0" eaLnBrk="1" hangingPunct="1"/>
            <a:r>
              <a:rPr lang="en-US" altLang="zh-CN" sz="3200" b="1">
                <a:solidFill>
                  <a:srgbClr val="0000FF"/>
                </a:solidFill>
              </a:rPr>
              <a:t>3</a:t>
            </a:r>
            <a:r>
              <a:rPr lang="zh-CN" altLang="en-US" sz="3200" b="1">
                <a:solidFill>
                  <a:srgbClr val="0000FF"/>
                </a:solidFill>
              </a:rPr>
              <a:t>）区域火灾报警控制器主要功能</a:t>
            </a:r>
            <a:endParaRPr lang="zh-CN" altLang="en-US" sz="3200" b="1">
              <a:solidFill>
                <a:srgbClr val="0000FF"/>
              </a:solidFill>
            </a:endParaRPr>
          </a:p>
        </p:txBody>
      </p:sp>
      <p:sp>
        <p:nvSpPr>
          <p:cNvPr id="22531" name="AutoShape 3" title=""/>
          <p:cNvSpPr/>
          <p:nvPr/>
        </p:nvSpPr>
        <p:spPr>
          <a:xfrm>
            <a:off x="1547813" y="1484313"/>
            <a:ext cx="5616575" cy="576262"/>
          </a:xfrm>
          <a:prstGeom prst="roundRect">
            <a:avLst>
              <a:gd name="adj" fmla="val 16667"/>
            </a:avLst>
          </a:prstGeom>
          <a:solidFill>
            <a:srgbClr val="FFFF99"/>
          </a:solidFill>
          <a:ln>
            <a:solidFill>
              <a:schemeClr val="tx1"/>
            </a:solidFill>
            <a:miter lim="800000"/>
          </a:ln>
          <a:effectLst/>
        </p:spPr>
        <p:txBody>
          <a:bodyPr wrap="none" anchor="ctr" anchorCtr="0">
            <a:noAutofit/>
          </a:bodyPr>
          <a:lstStyle>
            <a:defPPr>
              <a:defRPr lang="zh-CN"/>
            </a:defPPr>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algn="ctr" eaLnBrk="1" hangingPunct="1">
              <a:buClr>
                <a:schemeClr val="hlink"/>
              </a:buClr>
              <a:buSzPct val="80000"/>
              <a:buFont typeface="Wingdings" pitchFamily="2" charset="2"/>
              <a:buNone/>
            </a:pPr>
            <a:r>
              <a:rPr lang="zh-CN" altLang="en-US" b="1"/>
              <a:t>区域报警控制器</a:t>
            </a:r>
            <a:endParaRPr lang="zh-CN" altLang="en-US" b="1"/>
          </a:p>
        </p:txBody>
      </p:sp>
      <p:sp>
        <p:nvSpPr>
          <p:cNvPr id="22532" name="AutoShape 4" title=""/>
          <p:cNvSpPr/>
          <p:nvPr/>
        </p:nvSpPr>
        <p:spPr>
          <a:xfrm>
            <a:off x="755650" y="3068638"/>
            <a:ext cx="503238" cy="2952750"/>
          </a:xfrm>
          <a:prstGeom prst="roundRect">
            <a:avLst>
              <a:gd name="adj" fmla="val 16667"/>
            </a:avLst>
          </a:prstGeom>
          <a:solidFill>
            <a:srgbClr val="FFFF99"/>
          </a:solidFill>
          <a:ln>
            <a:solidFill>
              <a:schemeClr val="tx1"/>
            </a:solidFill>
            <a:miter lim="800000"/>
          </a:ln>
          <a:effectLst/>
        </p:spPr>
        <p:txBody>
          <a:bodyPr wrap="none" anchor="ctr" anchorCtr="0">
            <a:noAutofit/>
          </a:bodyPr>
          <a:lstStyle>
            <a:defPPr>
              <a:defRPr lang="zh-CN"/>
            </a:defPPr>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algn="ctr" eaLnBrk="1" hangingPunct="1">
              <a:spcBef>
                <a:spcPct val="0"/>
              </a:spcBef>
              <a:buNone/>
            </a:pPr>
            <a:r>
              <a:rPr lang="zh-CN" altLang="en-US" sz="2400" b="1"/>
              <a:t>供</a:t>
            </a:r>
            <a:endParaRPr lang="zh-CN" altLang="en-US" sz="2400" b="1"/>
          </a:p>
          <a:p>
            <a:pPr marL="0" lvl="0" indent="0" algn="ctr" eaLnBrk="1" hangingPunct="1">
              <a:spcBef>
                <a:spcPct val="0"/>
              </a:spcBef>
              <a:buNone/>
            </a:pPr>
            <a:r>
              <a:rPr lang="zh-CN" altLang="en-US" sz="2400" b="1"/>
              <a:t>电</a:t>
            </a:r>
            <a:endParaRPr lang="zh-CN" altLang="en-US" sz="2400" b="1"/>
          </a:p>
          <a:p>
            <a:pPr marL="0" lvl="0" indent="0" algn="ctr" eaLnBrk="1" hangingPunct="1">
              <a:spcBef>
                <a:spcPct val="0"/>
              </a:spcBef>
              <a:buNone/>
            </a:pPr>
            <a:r>
              <a:rPr lang="zh-CN" altLang="en-US" sz="2400" b="1"/>
              <a:t>功</a:t>
            </a:r>
            <a:endParaRPr lang="zh-CN" altLang="en-US" sz="2400" b="1"/>
          </a:p>
          <a:p>
            <a:pPr marL="0" lvl="0" indent="0" algn="ctr" eaLnBrk="1" hangingPunct="1">
              <a:spcBef>
                <a:spcPct val="0"/>
              </a:spcBef>
              <a:buNone/>
            </a:pPr>
            <a:r>
              <a:rPr lang="zh-CN" altLang="en-US" sz="2400" b="1"/>
              <a:t>能</a:t>
            </a:r>
            <a:endParaRPr lang="zh-CN" altLang="en-US" sz="2400" b="1"/>
          </a:p>
        </p:txBody>
      </p:sp>
      <p:sp>
        <p:nvSpPr>
          <p:cNvPr id="22533" name="AutoShape 5" title=""/>
          <p:cNvSpPr/>
          <p:nvPr/>
        </p:nvSpPr>
        <p:spPr>
          <a:xfrm>
            <a:off x="7164388" y="3213100"/>
            <a:ext cx="503237" cy="2952750"/>
          </a:xfrm>
          <a:prstGeom prst="roundRect">
            <a:avLst>
              <a:gd name="adj" fmla="val 16667"/>
            </a:avLst>
          </a:prstGeom>
          <a:solidFill>
            <a:srgbClr val="FFFF99"/>
          </a:solidFill>
          <a:ln>
            <a:solidFill>
              <a:schemeClr val="tx1"/>
            </a:solidFill>
            <a:miter lim="800000"/>
          </a:ln>
          <a:effectLst/>
        </p:spPr>
        <p:txBody>
          <a:bodyPr wrap="none" anchor="ctr" anchorCtr="0">
            <a:noAutofit/>
          </a:bodyPr>
          <a:lstStyle>
            <a:defPPr>
              <a:defRPr lang="zh-CN"/>
            </a:defPPr>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algn="ctr" eaLnBrk="1" hangingPunct="1">
              <a:spcBef>
                <a:spcPct val="0"/>
              </a:spcBef>
              <a:buNone/>
            </a:pPr>
            <a:r>
              <a:rPr lang="zh-CN" altLang="en-US" sz="2400" b="1"/>
              <a:t>火</a:t>
            </a:r>
            <a:endParaRPr lang="zh-CN" altLang="en-US" sz="2400" b="1"/>
          </a:p>
          <a:p>
            <a:pPr marL="0" lvl="0" indent="0" algn="ctr" eaLnBrk="1" hangingPunct="1">
              <a:spcBef>
                <a:spcPct val="0"/>
              </a:spcBef>
              <a:buNone/>
            </a:pPr>
            <a:r>
              <a:rPr lang="zh-CN" altLang="en-US" sz="2400" b="1"/>
              <a:t>警</a:t>
            </a:r>
            <a:endParaRPr lang="zh-CN" altLang="en-US" sz="2400" b="1"/>
          </a:p>
          <a:p>
            <a:pPr marL="0" lvl="0" indent="0" algn="ctr" eaLnBrk="1" hangingPunct="1">
              <a:spcBef>
                <a:spcPct val="0"/>
              </a:spcBef>
              <a:buNone/>
            </a:pPr>
            <a:r>
              <a:rPr lang="zh-CN" altLang="en-US" sz="2400" b="1"/>
              <a:t>优</a:t>
            </a:r>
            <a:endParaRPr lang="zh-CN" altLang="en-US" sz="2400" b="1"/>
          </a:p>
          <a:p>
            <a:pPr marL="0" lvl="0" indent="0" algn="ctr" eaLnBrk="1" hangingPunct="1">
              <a:spcBef>
                <a:spcPct val="0"/>
              </a:spcBef>
              <a:buNone/>
            </a:pPr>
            <a:r>
              <a:rPr lang="zh-CN" altLang="en-US" sz="2400" b="1"/>
              <a:t>先</a:t>
            </a:r>
            <a:endParaRPr lang="zh-CN" altLang="en-US" sz="2400" b="1"/>
          </a:p>
          <a:p>
            <a:pPr marL="0" lvl="0" indent="0" algn="ctr" eaLnBrk="1" hangingPunct="1">
              <a:spcBef>
                <a:spcPct val="0"/>
              </a:spcBef>
              <a:buNone/>
            </a:pPr>
            <a:r>
              <a:rPr lang="zh-CN" altLang="en-US" sz="2400" b="1"/>
              <a:t>功</a:t>
            </a:r>
            <a:endParaRPr lang="zh-CN" altLang="en-US" sz="2400" b="1"/>
          </a:p>
          <a:p>
            <a:pPr marL="0" lvl="0" indent="0" algn="ctr" eaLnBrk="1" hangingPunct="1">
              <a:spcBef>
                <a:spcPct val="0"/>
              </a:spcBef>
              <a:buNone/>
            </a:pPr>
            <a:r>
              <a:rPr lang="zh-CN" altLang="en-US" sz="2400" b="1"/>
              <a:t>能</a:t>
            </a:r>
            <a:endParaRPr lang="zh-CN" altLang="en-US" sz="2400" b="1"/>
          </a:p>
        </p:txBody>
      </p:sp>
      <p:sp>
        <p:nvSpPr>
          <p:cNvPr id="22534" name="AutoShape 6" title=""/>
          <p:cNvSpPr/>
          <p:nvPr/>
        </p:nvSpPr>
        <p:spPr>
          <a:xfrm>
            <a:off x="1692275" y="3141663"/>
            <a:ext cx="503238" cy="2952750"/>
          </a:xfrm>
          <a:prstGeom prst="roundRect">
            <a:avLst>
              <a:gd name="adj" fmla="val 16667"/>
            </a:avLst>
          </a:prstGeom>
          <a:solidFill>
            <a:srgbClr val="FFFF99"/>
          </a:solidFill>
          <a:ln>
            <a:solidFill>
              <a:schemeClr val="tx1"/>
            </a:solidFill>
            <a:miter lim="800000"/>
          </a:ln>
          <a:effectLst/>
        </p:spPr>
        <p:txBody>
          <a:bodyPr wrap="none" anchor="ctr" anchorCtr="0">
            <a:noAutofit/>
          </a:bodyPr>
          <a:lstStyle>
            <a:defPPr>
              <a:defRPr lang="zh-CN"/>
            </a:defPPr>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algn="ctr" eaLnBrk="1" hangingPunct="1">
              <a:spcBef>
                <a:spcPct val="0"/>
              </a:spcBef>
              <a:buNone/>
            </a:pPr>
            <a:r>
              <a:rPr lang="zh-CN" altLang="en-US" sz="2400" b="1"/>
              <a:t>火</a:t>
            </a:r>
            <a:endParaRPr lang="zh-CN" altLang="en-US" sz="2400" b="1"/>
          </a:p>
          <a:p>
            <a:pPr marL="0" lvl="0" indent="0" algn="ctr" eaLnBrk="1" hangingPunct="1">
              <a:spcBef>
                <a:spcPct val="0"/>
              </a:spcBef>
              <a:buNone/>
            </a:pPr>
            <a:r>
              <a:rPr lang="zh-CN" altLang="en-US" sz="2400" b="1"/>
              <a:t>警</a:t>
            </a:r>
            <a:endParaRPr lang="zh-CN" altLang="en-US" sz="2400" b="1"/>
          </a:p>
          <a:p>
            <a:pPr marL="0" lvl="0" indent="0" algn="ctr" eaLnBrk="1" hangingPunct="1">
              <a:spcBef>
                <a:spcPct val="0"/>
              </a:spcBef>
              <a:buNone/>
            </a:pPr>
            <a:r>
              <a:rPr lang="zh-CN" altLang="en-US" sz="2400" b="1"/>
              <a:t>记</a:t>
            </a:r>
            <a:endParaRPr lang="zh-CN" altLang="en-US" sz="2400" b="1"/>
          </a:p>
          <a:p>
            <a:pPr marL="0" lvl="0" indent="0" algn="ctr" eaLnBrk="1" hangingPunct="1">
              <a:spcBef>
                <a:spcPct val="0"/>
              </a:spcBef>
              <a:buNone/>
            </a:pPr>
            <a:r>
              <a:rPr lang="zh-CN" altLang="en-US" sz="2400" b="1"/>
              <a:t>忆</a:t>
            </a:r>
            <a:endParaRPr lang="zh-CN" altLang="en-US" sz="2400" b="1"/>
          </a:p>
          <a:p>
            <a:pPr marL="0" lvl="0" indent="0" algn="ctr" eaLnBrk="1" hangingPunct="1">
              <a:spcBef>
                <a:spcPct val="0"/>
              </a:spcBef>
              <a:buNone/>
            </a:pPr>
            <a:r>
              <a:rPr lang="zh-CN" altLang="en-US" sz="2400" b="1"/>
              <a:t>功</a:t>
            </a:r>
            <a:endParaRPr lang="zh-CN" altLang="en-US" sz="2400" b="1"/>
          </a:p>
          <a:p>
            <a:pPr marL="0" lvl="0" indent="0" algn="ctr" eaLnBrk="1" hangingPunct="1">
              <a:spcBef>
                <a:spcPct val="0"/>
              </a:spcBef>
              <a:buNone/>
            </a:pPr>
            <a:r>
              <a:rPr lang="zh-CN" altLang="en-US" sz="2400" b="1"/>
              <a:t>能</a:t>
            </a:r>
            <a:endParaRPr lang="zh-CN" altLang="en-US" sz="2400" b="1"/>
          </a:p>
        </p:txBody>
      </p:sp>
      <p:sp>
        <p:nvSpPr>
          <p:cNvPr id="22535" name="AutoShape 7" title=""/>
          <p:cNvSpPr/>
          <p:nvPr/>
        </p:nvSpPr>
        <p:spPr>
          <a:xfrm>
            <a:off x="2700338" y="3141663"/>
            <a:ext cx="503237" cy="2952750"/>
          </a:xfrm>
          <a:prstGeom prst="roundRect">
            <a:avLst>
              <a:gd name="adj" fmla="val 16667"/>
            </a:avLst>
          </a:prstGeom>
          <a:solidFill>
            <a:srgbClr val="FFFF99"/>
          </a:solidFill>
          <a:ln>
            <a:solidFill>
              <a:schemeClr val="tx1"/>
            </a:solidFill>
            <a:miter lim="800000"/>
          </a:ln>
          <a:effectLst/>
        </p:spPr>
        <p:txBody>
          <a:bodyPr wrap="none" anchor="ctr" anchorCtr="0">
            <a:noAutofit/>
          </a:bodyPr>
          <a:lstStyle>
            <a:defPPr>
              <a:defRPr lang="zh-CN"/>
            </a:defPPr>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algn="ctr" eaLnBrk="1" hangingPunct="1">
              <a:spcBef>
                <a:spcPct val="0"/>
              </a:spcBef>
              <a:buNone/>
            </a:pPr>
            <a:r>
              <a:rPr lang="zh-CN" altLang="en-US" sz="2400" b="1"/>
              <a:t>消</a:t>
            </a:r>
            <a:endParaRPr lang="zh-CN" altLang="en-US" sz="2400" b="1"/>
          </a:p>
          <a:p>
            <a:pPr marL="0" lvl="0" indent="0" algn="ctr" eaLnBrk="1" hangingPunct="1">
              <a:spcBef>
                <a:spcPct val="0"/>
              </a:spcBef>
              <a:buNone/>
            </a:pPr>
            <a:r>
              <a:rPr lang="zh-CN" altLang="en-US" sz="2400" b="1"/>
              <a:t>声</a:t>
            </a:r>
            <a:endParaRPr lang="zh-CN" altLang="en-US" sz="2400" b="1"/>
          </a:p>
          <a:p>
            <a:pPr marL="0" lvl="0" indent="0" algn="ctr" eaLnBrk="1" hangingPunct="1">
              <a:spcBef>
                <a:spcPct val="0"/>
              </a:spcBef>
              <a:buNone/>
            </a:pPr>
            <a:r>
              <a:rPr lang="zh-CN" altLang="en-US" sz="2400" b="1"/>
              <a:t>后</a:t>
            </a:r>
            <a:endParaRPr lang="zh-CN" altLang="en-US" sz="2400" b="1"/>
          </a:p>
          <a:p>
            <a:pPr marL="0" lvl="0" indent="0" algn="ctr" eaLnBrk="1" hangingPunct="1">
              <a:spcBef>
                <a:spcPct val="0"/>
              </a:spcBef>
              <a:buNone/>
            </a:pPr>
            <a:r>
              <a:rPr lang="zh-CN" altLang="en-US" sz="2400" b="1"/>
              <a:t>再</a:t>
            </a:r>
            <a:endParaRPr lang="zh-CN" altLang="en-US" sz="2400" b="1"/>
          </a:p>
          <a:p>
            <a:pPr marL="0" lvl="0" indent="0" algn="ctr" eaLnBrk="1" hangingPunct="1">
              <a:spcBef>
                <a:spcPct val="0"/>
              </a:spcBef>
              <a:buNone/>
            </a:pPr>
            <a:r>
              <a:rPr lang="zh-CN" altLang="en-US" sz="2400" b="1"/>
              <a:t>声</a:t>
            </a:r>
            <a:endParaRPr lang="zh-CN" altLang="en-US" sz="2400" b="1"/>
          </a:p>
          <a:p>
            <a:pPr marL="0" lvl="0" indent="0" algn="ctr" eaLnBrk="1" hangingPunct="1">
              <a:spcBef>
                <a:spcPct val="0"/>
              </a:spcBef>
              <a:buNone/>
            </a:pPr>
            <a:r>
              <a:rPr lang="zh-CN" altLang="en-US" sz="2400" b="1"/>
              <a:t>响</a:t>
            </a:r>
            <a:endParaRPr lang="zh-CN" altLang="en-US" sz="2400" b="1"/>
          </a:p>
          <a:p>
            <a:pPr marL="0" lvl="0" indent="0" algn="ctr" eaLnBrk="1" hangingPunct="1">
              <a:spcBef>
                <a:spcPct val="0"/>
              </a:spcBef>
              <a:buNone/>
            </a:pPr>
            <a:r>
              <a:rPr lang="zh-CN" altLang="en-US" sz="2400" b="1"/>
              <a:t>功</a:t>
            </a:r>
            <a:endParaRPr lang="zh-CN" altLang="en-US" sz="2400" b="1"/>
          </a:p>
          <a:p>
            <a:pPr marL="0" lvl="0" indent="0" algn="ctr" eaLnBrk="1" hangingPunct="1">
              <a:spcBef>
                <a:spcPct val="0"/>
              </a:spcBef>
              <a:buNone/>
            </a:pPr>
            <a:r>
              <a:rPr lang="zh-CN" altLang="en-US" sz="2400" b="1"/>
              <a:t>能</a:t>
            </a:r>
            <a:endParaRPr lang="zh-CN" altLang="en-US" sz="2400" b="1"/>
          </a:p>
        </p:txBody>
      </p:sp>
      <p:sp>
        <p:nvSpPr>
          <p:cNvPr id="22536" name="AutoShape 8" title=""/>
          <p:cNvSpPr/>
          <p:nvPr/>
        </p:nvSpPr>
        <p:spPr>
          <a:xfrm>
            <a:off x="3492500" y="3141663"/>
            <a:ext cx="503238" cy="2952750"/>
          </a:xfrm>
          <a:prstGeom prst="roundRect">
            <a:avLst>
              <a:gd name="adj" fmla="val 16667"/>
            </a:avLst>
          </a:prstGeom>
          <a:solidFill>
            <a:srgbClr val="FFFF99"/>
          </a:solidFill>
          <a:ln>
            <a:solidFill>
              <a:schemeClr val="tx1"/>
            </a:solidFill>
            <a:miter lim="800000"/>
          </a:ln>
          <a:effectLst/>
        </p:spPr>
        <p:txBody>
          <a:bodyPr wrap="none" anchor="ctr" anchorCtr="0">
            <a:noAutofit/>
          </a:bodyPr>
          <a:lstStyle>
            <a:defPPr>
              <a:defRPr lang="zh-CN"/>
            </a:defPPr>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algn="ctr" eaLnBrk="1" hangingPunct="1">
              <a:spcBef>
                <a:spcPct val="0"/>
              </a:spcBef>
              <a:buNone/>
            </a:pPr>
            <a:r>
              <a:rPr lang="zh-CN" altLang="en-US" sz="2400" b="1"/>
              <a:t>输</a:t>
            </a:r>
            <a:endParaRPr lang="zh-CN" altLang="en-US" sz="2400" b="1"/>
          </a:p>
          <a:p>
            <a:pPr marL="0" lvl="0" indent="0" algn="ctr" eaLnBrk="1" hangingPunct="1">
              <a:spcBef>
                <a:spcPct val="0"/>
              </a:spcBef>
              <a:buNone/>
            </a:pPr>
            <a:r>
              <a:rPr lang="zh-CN" altLang="en-US" sz="2400" b="1"/>
              <a:t>出</a:t>
            </a:r>
            <a:endParaRPr lang="zh-CN" altLang="en-US" sz="2400" b="1"/>
          </a:p>
          <a:p>
            <a:pPr marL="0" lvl="0" indent="0" algn="ctr" eaLnBrk="1" hangingPunct="1">
              <a:spcBef>
                <a:spcPct val="0"/>
              </a:spcBef>
              <a:buNone/>
            </a:pPr>
            <a:r>
              <a:rPr lang="zh-CN" altLang="en-US" sz="2400" b="1"/>
              <a:t>控</a:t>
            </a:r>
            <a:endParaRPr lang="zh-CN" altLang="en-US" sz="2400" b="1"/>
          </a:p>
          <a:p>
            <a:pPr marL="0" lvl="0" indent="0" algn="ctr" eaLnBrk="1" hangingPunct="1">
              <a:spcBef>
                <a:spcPct val="0"/>
              </a:spcBef>
              <a:buNone/>
            </a:pPr>
            <a:r>
              <a:rPr lang="zh-CN" altLang="en-US" sz="2400" b="1"/>
              <a:t>制</a:t>
            </a:r>
            <a:endParaRPr lang="zh-CN" altLang="en-US" sz="2400" b="1"/>
          </a:p>
          <a:p>
            <a:pPr marL="0" lvl="0" indent="0" algn="ctr" eaLnBrk="1" hangingPunct="1">
              <a:spcBef>
                <a:spcPct val="0"/>
              </a:spcBef>
              <a:buNone/>
            </a:pPr>
            <a:r>
              <a:rPr lang="zh-CN" altLang="en-US" sz="2400" b="1"/>
              <a:t>功</a:t>
            </a:r>
            <a:endParaRPr lang="zh-CN" altLang="en-US" sz="2400" b="1"/>
          </a:p>
          <a:p>
            <a:pPr marL="0" lvl="0" indent="0" algn="ctr" eaLnBrk="1" hangingPunct="1">
              <a:spcBef>
                <a:spcPct val="0"/>
              </a:spcBef>
              <a:buNone/>
            </a:pPr>
            <a:r>
              <a:rPr lang="zh-CN" altLang="en-US" sz="2400" b="1"/>
              <a:t>能</a:t>
            </a:r>
            <a:endParaRPr lang="zh-CN" altLang="en-US" sz="2400" b="1"/>
          </a:p>
        </p:txBody>
      </p:sp>
      <p:sp>
        <p:nvSpPr>
          <p:cNvPr id="22537" name="AutoShape 9" title=""/>
          <p:cNvSpPr/>
          <p:nvPr/>
        </p:nvSpPr>
        <p:spPr>
          <a:xfrm>
            <a:off x="4356100" y="3141663"/>
            <a:ext cx="503238" cy="2952750"/>
          </a:xfrm>
          <a:prstGeom prst="roundRect">
            <a:avLst>
              <a:gd name="adj" fmla="val 16667"/>
            </a:avLst>
          </a:prstGeom>
          <a:solidFill>
            <a:srgbClr val="FFFF99"/>
          </a:solidFill>
          <a:ln>
            <a:solidFill>
              <a:schemeClr val="tx1"/>
            </a:solidFill>
            <a:miter lim="800000"/>
          </a:ln>
          <a:effectLst/>
        </p:spPr>
        <p:txBody>
          <a:bodyPr wrap="none" anchor="ctr" anchorCtr="0">
            <a:noAutofit/>
          </a:bodyPr>
          <a:lstStyle>
            <a:defPPr>
              <a:defRPr lang="zh-CN"/>
            </a:defPPr>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algn="ctr" eaLnBrk="1" hangingPunct="1">
              <a:spcBef>
                <a:spcPct val="0"/>
              </a:spcBef>
              <a:buNone/>
            </a:pPr>
            <a:r>
              <a:rPr lang="zh-CN" altLang="en-US" sz="2000" b="1"/>
              <a:t>监</a:t>
            </a:r>
            <a:endParaRPr lang="zh-CN" altLang="en-US" sz="2000" b="1"/>
          </a:p>
          <a:p>
            <a:pPr marL="0" lvl="0" indent="0" algn="ctr" eaLnBrk="1" hangingPunct="1">
              <a:spcBef>
                <a:spcPct val="0"/>
              </a:spcBef>
              <a:buNone/>
            </a:pPr>
            <a:r>
              <a:rPr lang="zh-CN" altLang="en-US" sz="2000" b="1"/>
              <a:t>视</a:t>
            </a:r>
            <a:endParaRPr lang="zh-CN" altLang="en-US" sz="2000" b="1"/>
          </a:p>
          <a:p>
            <a:pPr marL="0" lvl="0" indent="0" algn="ctr" eaLnBrk="1" hangingPunct="1">
              <a:spcBef>
                <a:spcPct val="0"/>
              </a:spcBef>
              <a:buNone/>
            </a:pPr>
            <a:r>
              <a:rPr lang="zh-CN" altLang="en-US" sz="2000" b="1"/>
              <a:t>传</a:t>
            </a:r>
            <a:endParaRPr lang="zh-CN" altLang="en-US" sz="2000" b="1"/>
          </a:p>
          <a:p>
            <a:pPr marL="0" lvl="0" indent="0" algn="ctr" eaLnBrk="1" hangingPunct="1">
              <a:spcBef>
                <a:spcPct val="0"/>
              </a:spcBef>
              <a:buNone/>
            </a:pPr>
            <a:r>
              <a:rPr lang="zh-CN" altLang="en-US" sz="2000" b="1"/>
              <a:t>输</a:t>
            </a:r>
            <a:endParaRPr lang="zh-CN" altLang="en-US" sz="2000" b="1"/>
          </a:p>
          <a:p>
            <a:pPr marL="0" lvl="0" indent="0" algn="ctr" eaLnBrk="1" hangingPunct="1">
              <a:spcBef>
                <a:spcPct val="0"/>
              </a:spcBef>
              <a:buNone/>
            </a:pPr>
            <a:r>
              <a:rPr lang="zh-CN" altLang="en-US" sz="2000" b="1"/>
              <a:t>线</a:t>
            </a:r>
            <a:endParaRPr lang="zh-CN" altLang="en-US" sz="2000" b="1"/>
          </a:p>
          <a:p>
            <a:pPr marL="0" lvl="0" indent="0" algn="ctr" eaLnBrk="1" hangingPunct="1">
              <a:spcBef>
                <a:spcPct val="0"/>
              </a:spcBef>
              <a:buNone/>
            </a:pPr>
            <a:r>
              <a:rPr lang="zh-CN" altLang="en-US" sz="2000" b="1"/>
              <a:t>切</a:t>
            </a:r>
            <a:endParaRPr lang="zh-CN" altLang="en-US" sz="2000" b="1"/>
          </a:p>
          <a:p>
            <a:pPr marL="0" lvl="0" indent="0" algn="ctr" eaLnBrk="1" hangingPunct="1">
              <a:spcBef>
                <a:spcPct val="0"/>
              </a:spcBef>
              <a:buNone/>
            </a:pPr>
            <a:r>
              <a:rPr lang="zh-CN" altLang="en-US" sz="2000" b="1"/>
              <a:t>断</a:t>
            </a:r>
            <a:endParaRPr lang="zh-CN" altLang="en-US" sz="2000" b="1"/>
          </a:p>
          <a:p>
            <a:pPr marL="0" lvl="0" indent="0" algn="ctr" eaLnBrk="1" hangingPunct="1">
              <a:spcBef>
                <a:spcPct val="0"/>
              </a:spcBef>
              <a:buNone/>
            </a:pPr>
            <a:r>
              <a:rPr lang="zh-CN" altLang="en-US" sz="2000" b="1"/>
              <a:t>功</a:t>
            </a:r>
            <a:endParaRPr lang="zh-CN" altLang="en-US" sz="2000" b="1"/>
          </a:p>
          <a:p>
            <a:pPr marL="0" lvl="0" indent="0" algn="ctr" eaLnBrk="1" hangingPunct="1">
              <a:spcBef>
                <a:spcPct val="0"/>
              </a:spcBef>
              <a:buNone/>
            </a:pPr>
            <a:r>
              <a:rPr lang="zh-CN" altLang="en-US" sz="2000" b="1"/>
              <a:t>能</a:t>
            </a:r>
            <a:endParaRPr lang="zh-CN" altLang="en-US" sz="2000" b="1"/>
          </a:p>
        </p:txBody>
      </p:sp>
      <p:sp>
        <p:nvSpPr>
          <p:cNvPr id="22538" name="AutoShape 10" title=""/>
          <p:cNvSpPr/>
          <p:nvPr/>
        </p:nvSpPr>
        <p:spPr>
          <a:xfrm>
            <a:off x="5364163" y="3141663"/>
            <a:ext cx="503237" cy="2952750"/>
          </a:xfrm>
          <a:prstGeom prst="roundRect">
            <a:avLst>
              <a:gd name="adj" fmla="val 16667"/>
            </a:avLst>
          </a:prstGeom>
          <a:solidFill>
            <a:srgbClr val="FFFF99"/>
          </a:solidFill>
          <a:ln>
            <a:solidFill>
              <a:schemeClr val="tx1"/>
            </a:solidFill>
            <a:miter lim="800000"/>
          </a:ln>
          <a:effectLst/>
        </p:spPr>
        <p:txBody>
          <a:bodyPr wrap="none" anchor="ctr" anchorCtr="0">
            <a:noAutofit/>
          </a:bodyPr>
          <a:lstStyle>
            <a:defPPr>
              <a:defRPr lang="zh-CN"/>
            </a:defPPr>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algn="ctr" eaLnBrk="1" hangingPunct="1">
              <a:spcBef>
                <a:spcPct val="0"/>
              </a:spcBef>
              <a:buNone/>
            </a:pPr>
            <a:r>
              <a:rPr lang="zh-CN" altLang="en-US" sz="2000" b="1"/>
              <a:t>主</a:t>
            </a:r>
            <a:endParaRPr lang="zh-CN" altLang="en-US" sz="2000" b="1"/>
          </a:p>
          <a:p>
            <a:pPr marL="0" lvl="0" indent="0" algn="ctr" eaLnBrk="1" hangingPunct="1">
              <a:spcBef>
                <a:spcPct val="0"/>
              </a:spcBef>
              <a:buNone/>
            </a:pPr>
            <a:r>
              <a:rPr lang="zh-CN" altLang="en-US" sz="2000" b="1"/>
              <a:t>备</a:t>
            </a:r>
            <a:endParaRPr lang="zh-CN" altLang="en-US" sz="2000" b="1"/>
          </a:p>
          <a:p>
            <a:pPr marL="0" lvl="0" indent="0" algn="ctr" eaLnBrk="1" hangingPunct="1">
              <a:spcBef>
                <a:spcPct val="0"/>
              </a:spcBef>
              <a:buNone/>
            </a:pPr>
            <a:r>
              <a:rPr lang="zh-CN" altLang="en-US" sz="2000" b="1"/>
              <a:t>电</a:t>
            </a:r>
            <a:endParaRPr lang="zh-CN" altLang="en-US" sz="2000" b="1"/>
          </a:p>
          <a:p>
            <a:pPr marL="0" lvl="0" indent="0" algn="ctr" eaLnBrk="1" hangingPunct="1">
              <a:spcBef>
                <a:spcPct val="0"/>
              </a:spcBef>
              <a:buNone/>
            </a:pPr>
            <a:r>
              <a:rPr lang="zh-CN" altLang="en-US" sz="2000" b="1"/>
              <a:t>源</a:t>
            </a:r>
            <a:endParaRPr lang="zh-CN" altLang="en-US" sz="2000" b="1"/>
          </a:p>
          <a:p>
            <a:pPr marL="0" lvl="0" indent="0" algn="ctr" eaLnBrk="1" hangingPunct="1">
              <a:spcBef>
                <a:spcPct val="0"/>
              </a:spcBef>
              <a:buNone/>
            </a:pPr>
            <a:r>
              <a:rPr lang="zh-CN" altLang="en-US" sz="2000" b="1"/>
              <a:t>自</a:t>
            </a:r>
            <a:endParaRPr lang="zh-CN" altLang="en-US" sz="2000" b="1"/>
          </a:p>
          <a:p>
            <a:pPr marL="0" lvl="0" indent="0" algn="ctr" eaLnBrk="1" hangingPunct="1">
              <a:spcBef>
                <a:spcPct val="0"/>
              </a:spcBef>
              <a:buNone/>
            </a:pPr>
            <a:r>
              <a:rPr lang="zh-CN" altLang="en-US" sz="2000" b="1"/>
              <a:t>动</a:t>
            </a:r>
            <a:endParaRPr lang="zh-CN" altLang="en-US" sz="2000" b="1"/>
          </a:p>
          <a:p>
            <a:pPr marL="0" lvl="0" indent="0" algn="ctr" eaLnBrk="1" hangingPunct="1">
              <a:spcBef>
                <a:spcPct val="0"/>
              </a:spcBef>
              <a:buNone/>
            </a:pPr>
            <a:r>
              <a:rPr lang="zh-CN" altLang="en-US" sz="2000" b="1"/>
              <a:t>转</a:t>
            </a:r>
            <a:endParaRPr lang="zh-CN" altLang="en-US" sz="2000" b="1"/>
          </a:p>
          <a:p>
            <a:pPr marL="0" lvl="0" indent="0" algn="ctr" eaLnBrk="1" hangingPunct="1">
              <a:spcBef>
                <a:spcPct val="0"/>
              </a:spcBef>
              <a:buNone/>
            </a:pPr>
            <a:r>
              <a:rPr lang="zh-CN" altLang="en-US" sz="2000" b="1"/>
              <a:t>换</a:t>
            </a:r>
            <a:endParaRPr lang="zh-CN" altLang="en-US" sz="2000" b="1"/>
          </a:p>
          <a:p>
            <a:pPr marL="0" lvl="0" indent="0" algn="ctr" eaLnBrk="1" hangingPunct="1">
              <a:spcBef>
                <a:spcPct val="0"/>
              </a:spcBef>
              <a:buNone/>
            </a:pPr>
            <a:r>
              <a:rPr lang="zh-CN" altLang="en-US" sz="2000" b="1"/>
              <a:t>功</a:t>
            </a:r>
            <a:endParaRPr lang="zh-CN" altLang="en-US" sz="2000" b="1"/>
          </a:p>
          <a:p>
            <a:pPr marL="0" lvl="0" indent="0" algn="ctr" eaLnBrk="1" hangingPunct="1">
              <a:spcBef>
                <a:spcPct val="0"/>
              </a:spcBef>
              <a:buNone/>
            </a:pPr>
            <a:r>
              <a:rPr lang="zh-CN" altLang="en-US" sz="2000" b="1"/>
              <a:t>能</a:t>
            </a:r>
            <a:endParaRPr lang="zh-CN" altLang="en-US" sz="2000" b="1"/>
          </a:p>
        </p:txBody>
      </p:sp>
      <p:sp>
        <p:nvSpPr>
          <p:cNvPr id="22539" name="AutoShape 11" title=""/>
          <p:cNvSpPr/>
          <p:nvPr/>
        </p:nvSpPr>
        <p:spPr>
          <a:xfrm>
            <a:off x="6300788" y="3213100"/>
            <a:ext cx="503237" cy="2952750"/>
          </a:xfrm>
          <a:prstGeom prst="roundRect">
            <a:avLst>
              <a:gd name="adj" fmla="val 16667"/>
            </a:avLst>
          </a:prstGeom>
          <a:solidFill>
            <a:srgbClr val="FFFF99"/>
          </a:solidFill>
          <a:ln>
            <a:solidFill>
              <a:schemeClr val="tx1"/>
            </a:solidFill>
            <a:miter lim="800000"/>
          </a:ln>
          <a:effectLst/>
        </p:spPr>
        <p:txBody>
          <a:bodyPr wrap="none" anchor="ctr" anchorCtr="0">
            <a:noAutofit/>
          </a:bodyPr>
          <a:lstStyle>
            <a:defPPr>
              <a:defRPr lang="zh-CN"/>
            </a:defPPr>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algn="ctr" eaLnBrk="1" hangingPunct="1">
              <a:spcBef>
                <a:spcPct val="0"/>
              </a:spcBef>
              <a:buNone/>
            </a:pPr>
            <a:r>
              <a:rPr lang="zh-CN" altLang="en-US" sz="2400" b="1"/>
              <a:t>熔</a:t>
            </a:r>
            <a:endParaRPr lang="zh-CN" altLang="en-US" sz="2400" b="1"/>
          </a:p>
          <a:p>
            <a:pPr marL="0" lvl="0" indent="0" algn="ctr" eaLnBrk="1" hangingPunct="1">
              <a:spcBef>
                <a:spcPct val="0"/>
              </a:spcBef>
              <a:buNone/>
            </a:pPr>
            <a:r>
              <a:rPr lang="zh-CN" altLang="en-US" sz="2400" b="1"/>
              <a:t>丝</a:t>
            </a:r>
            <a:endParaRPr lang="zh-CN" altLang="en-US" sz="2400" b="1"/>
          </a:p>
          <a:p>
            <a:pPr marL="0" lvl="0" indent="0" algn="ctr" eaLnBrk="1" hangingPunct="1">
              <a:spcBef>
                <a:spcPct val="0"/>
              </a:spcBef>
              <a:buNone/>
            </a:pPr>
            <a:r>
              <a:rPr lang="zh-CN" altLang="en-US" sz="2400" b="1"/>
              <a:t>烧</a:t>
            </a:r>
            <a:endParaRPr lang="zh-CN" altLang="en-US" sz="2400" b="1"/>
          </a:p>
          <a:p>
            <a:pPr marL="0" lvl="0" indent="0" algn="ctr" eaLnBrk="1" hangingPunct="1">
              <a:spcBef>
                <a:spcPct val="0"/>
              </a:spcBef>
              <a:buNone/>
            </a:pPr>
            <a:r>
              <a:rPr lang="zh-CN" altLang="en-US" sz="2400" b="1"/>
              <a:t>断</a:t>
            </a:r>
            <a:endParaRPr lang="zh-CN" altLang="en-US" sz="2400" b="1"/>
          </a:p>
          <a:p>
            <a:pPr marL="0" lvl="0" indent="0" algn="ctr" eaLnBrk="1" hangingPunct="1">
              <a:spcBef>
                <a:spcPct val="0"/>
              </a:spcBef>
              <a:buNone/>
            </a:pPr>
            <a:r>
              <a:rPr lang="zh-CN" altLang="en-US" sz="2400" b="1"/>
              <a:t>告</a:t>
            </a:r>
            <a:endParaRPr lang="zh-CN" altLang="en-US" sz="2400" b="1"/>
          </a:p>
          <a:p>
            <a:pPr marL="0" lvl="0" indent="0" algn="ctr" eaLnBrk="1" hangingPunct="1">
              <a:spcBef>
                <a:spcPct val="0"/>
              </a:spcBef>
              <a:buNone/>
            </a:pPr>
            <a:r>
              <a:rPr lang="zh-CN" altLang="en-US" sz="2400" b="1"/>
              <a:t>警</a:t>
            </a:r>
            <a:endParaRPr lang="zh-CN" altLang="en-US" sz="2400" b="1"/>
          </a:p>
          <a:p>
            <a:pPr marL="0" lvl="0" indent="0" algn="ctr" eaLnBrk="1" hangingPunct="1">
              <a:spcBef>
                <a:spcPct val="0"/>
              </a:spcBef>
              <a:buNone/>
            </a:pPr>
            <a:r>
              <a:rPr lang="zh-CN" altLang="en-US" sz="2400" b="1"/>
              <a:t>功</a:t>
            </a:r>
            <a:endParaRPr lang="zh-CN" altLang="en-US" sz="2400" b="1"/>
          </a:p>
          <a:p>
            <a:pPr marL="0" lvl="0" indent="0" algn="ctr" eaLnBrk="1" hangingPunct="1">
              <a:spcBef>
                <a:spcPct val="0"/>
              </a:spcBef>
              <a:buNone/>
            </a:pPr>
            <a:r>
              <a:rPr lang="zh-CN" altLang="en-US" sz="2400" b="1"/>
              <a:t>能</a:t>
            </a:r>
            <a:endParaRPr lang="zh-CN" altLang="en-US" sz="2400" b="1"/>
          </a:p>
        </p:txBody>
      </p:sp>
      <p:sp>
        <p:nvSpPr>
          <p:cNvPr id="22540" name="AutoShape 12" title=""/>
          <p:cNvSpPr/>
          <p:nvPr/>
        </p:nvSpPr>
        <p:spPr>
          <a:xfrm>
            <a:off x="7956550" y="3141663"/>
            <a:ext cx="503238" cy="2952750"/>
          </a:xfrm>
          <a:prstGeom prst="roundRect">
            <a:avLst>
              <a:gd name="adj" fmla="val 16667"/>
            </a:avLst>
          </a:prstGeom>
          <a:solidFill>
            <a:srgbClr val="FFFF99"/>
          </a:solidFill>
          <a:ln>
            <a:solidFill>
              <a:schemeClr val="tx1"/>
            </a:solidFill>
            <a:miter lim="800000"/>
          </a:ln>
          <a:effectLst/>
        </p:spPr>
        <p:txBody>
          <a:bodyPr wrap="none" anchor="ctr" anchorCtr="0">
            <a:noAutofit/>
          </a:bodyPr>
          <a:lstStyle>
            <a:defPPr>
              <a:defRPr lang="zh-CN"/>
            </a:defPPr>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algn="ctr" eaLnBrk="1" hangingPunct="1">
              <a:spcBef>
                <a:spcPct val="0"/>
              </a:spcBef>
              <a:buNone/>
            </a:pPr>
            <a:endParaRPr lang="en-US" altLang="zh-CN" sz="2400" b="1"/>
          </a:p>
          <a:p>
            <a:pPr marL="0" lvl="0" indent="0" algn="ctr" eaLnBrk="1" hangingPunct="1">
              <a:spcBef>
                <a:spcPct val="0"/>
              </a:spcBef>
              <a:buNone/>
            </a:pPr>
            <a:r>
              <a:rPr lang="zh-CN" altLang="en-US" sz="2400" b="1"/>
              <a:t>手</a:t>
            </a:r>
            <a:endParaRPr lang="zh-CN" altLang="en-US" sz="2400" b="1"/>
          </a:p>
          <a:p>
            <a:pPr marL="0" lvl="0" indent="0" algn="ctr" eaLnBrk="1" hangingPunct="1">
              <a:spcBef>
                <a:spcPct val="0"/>
              </a:spcBef>
              <a:buNone/>
            </a:pPr>
            <a:r>
              <a:rPr lang="zh-CN" altLang="en-US" sz="2400" b="1"/>
              <a:t>动</a:t>
            </a:r>
            <a:endParaRPr lang="zh-CN" altLang="en-US" sz="2400" b="1"/>
          </a:p>
          <a:p>
            <a:pPr marL="0" lvl="0" indent="0" algn="ctr" eaLnBrk="1" hangingPunct="1">
              <a:spcBef>
                <a:spcPct val="0"/>
              </a:spcBef>
              <a:buNone/>
            </a:pPr>
            <a:r>
              <a:rPr lang="zh-CN" altLang="en-US" sz="2400" b="1"/>
              <a:t>检</a:t>
            </a:r>
            <a:endParaRPr lang="zh-CN" altLang="en-US" sz="2400" b="1"/>
          </a:p>
          <a:p>
            <a:pPr marL="0" lvl="0" indent="0" algn="ctr" eaLnBrk="1" hangingPunct="1">
              <a:spcBef>
                <a:spcPct val="0"/>
              </a:spcBef>
              <a:buNone/>
            </a:pPr>
            <a:r>
              <a:rPr lang="zh-CN" altLang="en-US" sz="2400" b="1"/>
              <a:t>查</a:t>
            </a:r>
            <a:endParaRPr lang="zh-CN" altLang="en-US" sz="2400" b="1"/>
          </a:p>
          <a:p>
            <a:pPr marL="0" lvl="0" indent="0" algn="ctr" eaLnBrk="1" hangingPunct="1">
              <a:spcBef>
                <a:spcPct val="0"/>
              </a:spcBef>
              <a:buNone/>
            </a:pPr>
            <a:r>
              <a:rPr lang="zh-CN" altLang="en-US" sz="2400" b="1"/>
              <a:t>功</a:t>
            </a:r>
            <a:endParaRPr lang="zh-CN" altLang="en-US" sz="2400" b="1"/>
          </a:p>
          <a:p>
            <a:pPr marL="0" lvl="0" indent="0" algn="ctr" eaLnBrk="1" hangingPunct="1">
              <a:spcBef>
                <a:spcPct val="0"/>
              </a:spcBef>
              <a:buNone/>
            </a:pPr>
            <a:r>
              <a:rPr lang="zh-CN" altLang="en-US" sz="2400" b="1"/>
              <a:t>能</a:t>
            </a:r>
            <a:endParaRPr lang="zh-CN" altLang="en-US" sz="2400" b="1"/>
          </a:p>
          <a:p>
            <a:pPr marL="0" lvl="0" indent="0" algn="ctr" eaLnBrk="1" hangingPunct="1">
              <a:spcBef>
                <a:spcPct val="0"/>
              </a:spcBef>
              <a:buNone/>
            </a:pPr>
            <a:endParaRPr lang="en-US" altLang="zh-CN" sz="1800"/>
          </a:p>
        </p:txBody>
      </p:sp>
      <p:cxnSp>
        <p:nvCxnSpPr>
          <p:cNvPr id="22541" name="AutoShape 13" title=""/>
          <p:cNvCxnSpPr/>
          <p:nvPr/>
        </p:nvCxnSpPr>
        <p:spPr>
          <a:xfrm flipH="1">
            <a:off x="4572000" y="1600200"/>
            <a:ext cx="0" cy="0"/>
          </a:xfrm>
          <a:prstGeom prst="line">
            <a:avLst/>
          </a:prstGeom>
          <a:noFill/>
          <a:ln>
            <a:solidFill>
              <a:schemeClr val="tx1"/>
            </a:solidFill>
            <a:miter lim="800000"/>
          </a:ln>
          <a:effectLst/>
        </p:spPr>
      </p:cxnSp>
      <p:sp>
        <p:nvSpPr>
          <p:cNvPr id="22542" name="AutoShape 14" title=""/>
          <p:cNvSpPr/>
          <p:nvPr/>
        </p:nvSpPr>
        <p:spPr>
          <a:xfrm>
            <a:off x="2771775" y="2060575"/>
            <a:ext cx="360363" cy="1081088"/>
          </a:xfrm>
          <a:prstGeom prst="downArrow">
            <a:avLst>
              <a:gd name="adj1" fmla="val 50000"/>
              <a:gd name="adj2" fmla="val 75000"/>
            </a:avLst>
          </a:prstGeom>
          <a:solidFill>
            <a:srgbClr val="FF0000"/>
          </a:solidFill>
          <a:ln>
            <a:solidFill>
              <a:schemeClr val="tx1"/>
            </a:solidFill>
            <a:miter lim="800000"/>
          </a:ln>
          <a:effectLst/>
        </p:spPr>
        <p:txBody>
          <a:bodyPr vert="eaVert" wrap="none" anchor="ctr" anchorCtr="0">
            <a:noAutofit/>
          </a:bodyPr>
          <a:lstStyle>
            <a:defPPr>
              <a:defRPr lang="zh-CN"/>
            </a:defPPr>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spcBef>
                <a:spcPct val="0"/>
              </a:spcBef>
              <a:buNone/>
            </a:pPr>
            <a:endParaRPr lang="zh-CN" altLang="en-US" sz="1800"/>
          </a:p>
        </p:txBody>
      </p:sp>
      <p:sp>
        <p:nvSpPr>
          <p:cNvPr id="22543" name="AutoShape 15" title=""/>
          <p:cNvSpPr/>
          <p:nvPr/>
        </p:nvSpPr>
        <p:spPr>
          <a:xfrm>
            <a:off x="6948488" y="2060575"/>
            <a:ext cx="360362" cy="1223963"/>
          </a:xfrm>
          <a:prstGeom prst="downArrow">
            <a:avLst>
              <a:gd name="adj1" fmla="val 50000"/>
              <a:gd name="adj2" fmla="val 84912"/>
            </a:avLst>
          </a:prstGeom>
          <a:solidFill>
            <a:srgbClr val="FF0000"/>
          </a:solidFill>
          <a:ln>
            <a:solidFill>
              <a:schemeClr val="tx1"/>
            </a:solidFill>
            <a:miter lim="800000"/>
          </a:ln>
          <a:effectLst/>
        </p:spPr>
        <p:txBody>
          <a:bodyPr vert="eaVert" wrap="none" anchor="ctr" anchorCtr="0">
            <a:noAutofit/>
          </a:bodyPr>
          <a:lstStyle>
            <a:defPPr>
              <a:defRPr lang="zh-CN"/>
            </a:defPPr>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spcBef>
                <a:spcPct val="0"/>
              </a:spcBef>
              <a:buNone/>
            </a:pPr>
            <a:endParaRPr lang="zh-CN" altLang="en-US" sz="1800"/>
          </a:p>
        </p:txBody>
      </p:sp>
      <p:sp>
        <p:nvSpPr>
          <p:cNvPr id="22544" name="AutoShape 16" title=""/>
          <p:cNvSpPr/>
          <p:nvPr/>
        </p:nvSpPr>
        <p:spPr>
          <a:xfrm>
            <a:off x="3563938" y="2060575"/>
            <a:ext cx="360362" cy="1081088"/>
          </a:xfrm>
          <a:prstGeom prst="downArrow">
            <a:avLst>
              <a:gd name="adj1" fmla="val 50000"/>
              <a:gd name="adj2" fmla="val 75000"/>
            </a:avLst>
          </a:prstGeom>
          <a:solidFill>
            <a:srgbClr val="FF0000"/>
          </a:solidFill>
          <a:ln>
            <a:solidFill>
              <a:schemeClr val="tx1"/>
            </a:solidFill>
            <a:miter lim="800000"/>
          </a:ln>
          <a:effectLst/>
        </p:spPr>
        <p:txBody>
          <a:bodyPr vert="eaVert" wrap="none" anchor="ctr" anchorCtr="0">
            <a:noAutofit/>
          </a:bodyPr>
          <a:lstStyle>
            <a:defPPr>
              <a:defRPr lang="zh-CN"/>
            </a:defPPr>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spcBef>
                <a:spcPct val="0"/>
              </a:spcBef>
              <a:buNone/>
            </a:pPr>
            <a:endParaRPr lang="zh-CN" altLang="en-US" sz="1800"/>
          </a:p>
        </p:txBody>
      </p:sp>
      <p:sp>
        <p:nvSpPr>
          <p:cNvPr id="22545" name="AutoShape 17" title=""/>
          <p:cNvSpPr/>
          <p:nvPr/>
        </p:nvSpPr>
        <p:spPr>
          <a:xfrm>
            <a:off x="1835150" y="2060575"/>
            <a:ext cx="360363" cy="1081088"/>
          </a:xfrm>
          <a:prstGeom prst="downArrow">
            <a:avLst>
              <a:gd name="adj1" fmla="val 50000"/>
              <a:gd name="adj2" fmla="val 75000"/>
            </a:avLst>
          </a:prstGeom>
          <a:solidFill>
            <a:srgbClr val="FF0000"/>
          </a:solidFill>
          <a:ln>
            <a:solidFill>
              <a:schemeClr val="tx1"/>
            </a:solidFill>
            <a:miter lim="800000"/>
          </a:ln>
          <a:effectLst/>
        </p:spPr>
        <p:txBody>
          <a:bodyPr vert="eaVert" wrap="none" anchor="ctr" anchorCtr="0">
            <a:noAutofit/>
          </a:bodyPr>
          <a:lstStyle>
            <a:defPPr>
              <a:defRPr lang="zh-CN"/>
            </a:defPPr>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spcBef>
                <a:spcPct val="0"/>
              </a:spcBef>
              <a:buNone/>
            </a:pPr>
            <a:endParaRPr lang="zh-CN" altLang="en-US" sz="1800"/>
          </a:p>
        </p:txBody>
      </p:sp>
      <p:sp>
        <p:nvSpPr>
          <p:cNvPr id="22546" name="AutoShape 18" title=""/>
          <p:cNvSpPr/>
          <p:nvPr/>
        </p:nvSpPr>
        <p:spPr>
          <a:xfrm>
            <a:off x="4427538" y="2060575"/>
            <a:ext cx="360362" cy="1081088"/>
          </a:xfrm>
          <a:prstGeom prst="downArrow">
            <a:avLst>
              <a:gd name="adj1" fmla="val 50000"/>
              <a:gd name="adj2" fmla="val 75000"/>
            </a:avLst>
          </a:prstGeom>
          <a:solidFill>
            <a:srgbClr val="FF0000"/>
          </a:solidFill>
          <a:ln>
            <a:solidFill>
              <a:schemeClr val="tx1"/>
            </a:solidFill>
            <a:miter lim="800000"/>
          </a:ln>
          <a:effectLst/>
        </p:spPr>
        <p:txBody>
          <a:bodyPr vert="eaVert" wrap="none" anchor="ctr" anchorCtr="0">
            <a:noAutofit/>
          </a:bodyPr>
          <a:lstStyle>
            <a:defPPr>
              <a:defRPr lang="zh-CN"/>
            </a:defPPr>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spcBef>
                <a:spcPct val="0"/>
              </a:spcBef>
              <a:buNone/>
            </a:pPr>
            <a:endParaRPr lang="zh-CN" altLang="en-US" sz="1800"/>
          </a:p>
        </p:txBody>
      </p:sp>
      <p:sp>
        <p:nvSpPr>
          <p:cNvPr id="22547" name="AutoShape 19" title=""/>
          <p:cNvSpPr/>
          <p:nvPr/>
        </p:nvSpPr>
        <p:spPr>
          <a:xfrm>
            <a:off x="5435600" y="2060575"/>
            <a:ext cx="360363" cy="1081088"/>
          </a:xfrm>
          <a:prstGeom prst="downArrow">
            <a:avLst>
              <a:gd name="adj1" fmla="val 50000"/>
              <a:gd name="adj2" fmla="val 75000"/>
            </a:avLst>
          </a:prstGeom>
          <a:solidFill>
            <a:srgbClr val="FF0000"/>
          </a:solidFill>
          <a:ln>
            <a:solidFill>
              <a:schemeClr val="tx1"/>
            </a:solidFill>
            <a:miter lim="800000"/>
          </a:ln>
          <a:effectLst/>
        </p:spPr>
        <p:txBody>
          <a:bodyPr vert="eaVert" wrap="none" anchor="ctr" anchorCtr="0">
            <a:noAutofit/>
          </a:bodyPr>
          <a:lstStyle>
            <a:defPPr>
              <a:defRPr lang="zh-CN"/>
            </a:defPPr>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spcBef>
                <a:spcPct val="0"/>
              </a:spcBef>
              <a:buNone/>
            </a:pPr>
            <a:endParaRPr lang="zh-CN" altLang="en-US" sz="1800"/>
          </a:p>
        </p:txBody>
      </p:sp>
      <p:sp>
        <p:nvSpPr>
          <p:cNvPr id="22548" name="AutoShape 20" title=""/>
          <p:cNvSpPr/>
          <p:nvPr/>
        </p:nvSpPr>
        <p:spPr>
          <a:xfrm>
            <a:off x="6372225" y="2060575"/>
            <a:ext cx="360363" cy="1081088"/>
          </a:xfrm>
          <a:prstGeom prst="downArrow">
            <a:avLst>
              <a:gd name="adj1" fmla="val 50000"/>
              <a:gd name="adj2" fmla="val 75000"/>
            </a:avLst>
          </a:prstGeom>
          <a:solidFill>
            <a:srgbClr val="FF0000"/>
          </a:solidFill>
          <a:ln>
            <a:solidFill>
              <a:schemeClr val="tx1"/>
            </a:solidFill>
            <a:miter lim="800000"/>
          </a:ln>
          <a:effectLst/>
        </p:spPr>
        <p:txBody>
          <a:bodyPr vert="eaVert" wrap="none" anchor="ctr" anchorCtr="0">
            <a:noAutofit/>
          </a:bodyPr>
          <a:lstStyle>
            <a:defPPr>
              <a:defRPr lang="zh-CN"/>
            </a:defPPr>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spcBef>
                <a:spcPct val="0"/>
              </a:spcBef>
              <a:buNone/>
            </a:pPr>
            <a:endParaRPr lang="zh-CN" altLang="en-US" sz="1800"/>
          </a:p>
        </p:txBody>
      </p:sp>
      <p:sp>
        <p:nvSpPr>
          <p:cNvPr id="22549" name="AutoShape 21" title=""/>
          <p:cNvSpPr/>
          <p:nvPr/>
        </p:nvSpPr>
        <p:spPr>
          <a:xfrm>
            <a:off x="395288" y="1844675"/>
            <a:ext cx="1223962" cy="1430338"/>
          </a:xfrm>
          <a:prstGeom prst="curvedRightArrow">
            <a:avLst>
              <a:gd name="adj1" fmla="val 22723"/>
              <a:gd name="adj2" fmla="val 46528"/>
              <a:gd name="adj3" fmla="val 33333"/>
            </a:avLst>
          </a:prstGeom>
          <a:solidFill>
            <a:srgbClr val="FF0000"/>
          </a:solidFill>
          <a:ln>
            <a:solidFill>
              <a:schemeClr val="tx1"/>
            </a:solidFill>
            <a:miter lim="800000"/>
          </a:ln>
          <a:effectLst/>
        </p:spPr>
        <p:txBody>
          <a:bodyPr wrap="none" anchor="ctr" anchorCtr="0">
            <a:noAutofit/>
          </a:bodyPr>
          <a:lstStyle>
            <a:defPPr>
              <a:defRPr lang="zh-CN"/>
            </a:defPPr>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spcBef>
                <a:spcPct val="0"/>
              </a:spcBef>
              <a:buNone/>
            </a:pPr>
            <a:endParaRPr lang="zh-CN" altLang="en-US" sz="1800"/>
          </a:p>
        </p:txBody>
      </p:sp>
      <p:sp>
        <p:nvSpPr>
          <p:cNvPr id="22550" name="AutoShape 22" title=""/>
          <p:cNvSpPr/>
          <p:nvPr/>
        </p:nvSpPr>
        <p:spPr>
          <a:xfrm>
            <a:off x="7235825" y="1700213"/>
            <a:ext cx="1296988" cy="1717675"/>
          </a:xfrm>
          <a:prstGeom prst="curvedLeftArrow">
            <a:avLst>
              <a:gd name="adj1" fmla="val 25751"/>
              <a:gd name="adj2" fmla="val 52729"/>
              <a:gd name="adj3" fmla="val 33333"/>
            </a:avLst>
          </a:prstGeom>
          <a:solidFill>
            <a:srgbClr val="FF0000"/>
          </a:solidFill>
          <a:ln>
            <a:solidFill>
              <a:schemeClr val="tx1"/>
            </a:solidFill>
            <a:miter lim="800000"/>
          </a:ln>
          <a:effectLst/>
        </p:spPr>
        <p:txBody>
          <a:bodyPr wrap="none" anchor="ctr" anchorCtr="0">
            <a:noAutofit/>
          </a:bodyPr>
          <a:lstStyle>
            <a:defPPr>
              <a:defRPr lang="zh-CN"/>
            </a:defPPr>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spcBef>
                <a:spcPct val="0"/>
              </a:spcBef>
              <a:buNone/>
            </a:pPr>
            <a:endParaRPr lang="zh-CN" altLang="en-US" sz="18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title=""/>
        <p:cNvGrpSpPr/>
        <p:nvPr/>
      </p:nvGrpSpPr>
      <p:grpSpPr>
        <a:xfrm>
          <a:off x="0" y="0"/>
          <a:ext cx="0" cy="0"/>
        </a:xfrm>
      </p:grpSpPr>
      <p:sp>
        <p:nvSpPr>
          <p:cNvPr id="23554" name="Rectangle 2" title=""/>
          <p:cNvSpPr>
            <a:spLocks noGrp="1"/>
          </p:cNvSpPr>
          <p:nvPr>
            <p:ph type="body" idx="4294967295"/>
          </p:nvPr>
        </p:nvSpPr>
        <p:spPr>
          <a:xfrm>
            <a:off x="395288" y="404813"/>
            <a:ext cx="8229600" cy="4525962"/>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lvl="0" algn="ctr" eaLnBrk="1" hangingPunct="1">
              <a:lnSpc>
                <a:spcPct val="115000"/>
              </a:lnSpc>
              <a:buNone/>
            </a:pPr>
            <a:r>
              <a:rPr lang="en-US" altLang="zh-CN" sz="3600" b="1">
                <a:solidFill>
                  <a:srgbClr val="FF3300"/>
                </a:solidFill>
              </a:rPr>
              <a:t>5</a:t>
            </a:r>
            <a:r>
              <a:rPr lang="zh-CN" altLang="en-US" sz="3600" b="1">
                <a:solidFill>
                  <a:srgbClr val="FF3300"/>
                </a:solidFill>
              </a:rPr>
              <a:t>、</a:t>
            </a:r>
            <a:r>
              <a:rPr lang="en-US" altLang="zh-CN" sz="3600" b="1">
                <a:solidFill>
                  <a:srgbClr val="FF3300"/>
                </a:solidFill>
              </a:rPr>
              <a:t> </a:t>
            </a:r>
            <a:r>
              <a:rPr lang="zh-CN" altLang="en-US" sz="3600" b="1">
                <a:solidFill>
                  <a:srgbClr val="FF3300"/>
                </a:solidFill>
              </a:rPr>
              <a:t>集中报警控制器</a:t>
            </a:r>
            <a:endParaRPr lang="zh-CN" altLang="en-US" sz="3600" b="1">
              <a:solidFill>
                <a:srgbClr val="FF3300"/>
              </a:solidFill>
            </a:endParaRPr>
          </a:p>
          <a:p>
            <a:pPr lvl="0" eaLnBrk="1" hangingPunct="1">
              <a:lnSpc>
                <a:spcPct val="115000"/>
              </a:lnSpc>
              <a:buNone/>
            </a:pPr>
            <a:r>
              <a:rPr lang="en-US" altLang="zh-CN" sz="2400" b="1">
                <a:solidFill>
                  <a:srgbClr val="0000FF"/>
                </a:solidFill>
              </a:rPr>
              <a:t>1</a:t>
            </a:r>
            <a:r>
              <a:rPr lang="zh-CN" altLang="en-US" sz="2400" b="1">
                <a:solidFill>
                  <a:srgbClr val="0000FF"/>
                </a:solidFill>
              </a:rPr>
              <a:t>）集中报警控制器组成</a:t>
            </a:r>
            <a:endParaRPr lang="zh-CN" altLang="en-US" sz="2400" b="1">
              <a:solidFill>
                <a:srgbClr val="0000FF"/>
              </a:solidFill>
            </a:endParaRPr>
          </a:p>
          <a:p>
            <a:pPr lvl="0" eaLnBrk="1" hangingPunct="1">
              <a:lnSpc>
                <a:spcPct val="115000"/>
              </a:lnSpc>
              <a:buNone/>
            </a:pPr>
            <a:r>
              <a:rPr lang="zh-CN" altLang="en-US" sz="2400" b="1"/>
              <a:t>由输入控制接口单元、自动监控单元、输出控制接口单元、</a:t>
            </a:r>
            <a:endParaRPr lang="zh-CN" altLang="en-US" sz="2400" b="1"/>
          </a:p>
          <a:p>
            <a:pPr lvl="0" eaLnBrk="1" hangingPunct="1">
              <a:lnSpc>
                <a:spcPct val="115000"/>
              </a:lnSpc>
              <a:buNone/>
            </a:pPr>
            <a:r>
              <a:rPr lang="zh-CN" altLang="en-US" sz="2400" b="1"/>
              <a:t>时钟显示单元、声报警单元、光报警显示单元、辅助指示单</a:t>
            </a:r>
            <a:endParaRPr lang="zh-CN" altLang="en-US" sz="2400" b="1"/>
          </a:p>
          <a:p>
            <a:pPr lvl="0" eaLnBrk="1" hangingPunct="1">
              <a:lnSpc>
                <a:spcPct val="115000"/>
              </a:lnSpc>
              <a:buNone/>
            </a:pPr>
            <a:r>
              <a:rPr lang="zh-CN" altLang="en-US" sz="2400" b="1"/>
              <a:t>元、辅助控制单元、报警信息中继等电源组成 </a:t>
            </a:r>
            <a:endParaRPr lang="zh-CN" altLang="en-US" sz="2400" b="1"/>
          </a:p>
        </p:txBody>
      </p:sp>
      <p:pic>
        <p:nvPicPr>
          <p:cNvPr id="23555" name="Picture 3" title=""/>
          <p:cNvPicPr>
            <a:picLocks noChangeAspect="1"/>
          </p:cNvPicPr>
          <p:nvPr/>
        </p:nvPicPr>
        <p:blipFill>
          <a:blip r:embed="rId2"/>
          <a:stretch>
            <a:fillRect/>
          </a:stretch>
        </p:blipFill>
        <p:spPr>
          <a:xfrm>
            <a:off x="684213" y="2940050"/>
            <a:ext cx="7740650" cy="3917950"/>
          </a:xfrm>
          <a:prstGeom prst="rect">
            <a:avLst/>
          </a:prstGeom>
          <a:noFill/>
          <a:ln>
            <a:noFill/>
            <a:miter lim="800000"/>
          </a:ln>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title=""/>
        <p:cNvGrpSpPr/>
        <p:nvPr/>
      </p:nvGrpSpPr>
      <p:grpSpPr>
        <a:xfrm>
          <a:off x="0" y="0"/>
          <a:ext cx="0" cy="0"/>
        </a:xfrm>
      </p:grpSpPr>
      <p:sp>
        <p:nvSpPr>
          <p:cNvPr id="24578" name="Rectangle 2" title=""/>
          <p:cNvSpPr>
            <a:spLocks noGrp="1"/>
          </p:cNvSpPr>
          <p:nvPr>
            <p:ph type="body" idx="4294967295"/>
          </p:nvPr>
        </p:nvSpPr>
        <p:spPr>
          <a:xfrm>
            <a:off x="971550" y="1052513"/>
            <a:ext cx="7272338" cy="3960812"/>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lvl="0" eaLnBrk="1" hangingPunct="1">
              <a:lnSpc>
                <a:spcPct val="130000"/>
              </a:lnSpc>
              <a:buNone/>
            </a:pPr>
            <a:r>
              <a:rPr lang="en-US" altLang="zh-CN" b="1"/>
              <a:t>   </a:t>
            </a:r>
            <a:r>
              <a:rPr lang="en-US" altLang="zh-CN" sz="2800" b="1">
                <a:solidFill>
                  <a:srgbClr val="0000FF"/>
                </a:solidFill>
              </a:rPr>
              <a:t>2</a:t>
            </a:r>
            <a:r>
              <a:rPr lang="zh-CN" altLang="en-US" sz="2800" b="1">
                <a:solidFill>
                  <a:srgbClr val="0000FF"/>
                </a:solidFill>
              </a:rPr>
              <a:t>）集中报警器的工作原理</a:t>
            </a:r>
            <a:endParaRPr lang="zh-CN" altLang="en-US" sz="2800" b="1">
              <a:solidFill>
                <a:srgbClr val="0000FF"/>
              </a:solidFill>
            </a:endParaRPr>
          </a:p>
          <a:p>
            <a:pPr lvl="0" eaLnBrk="1" hangingPunct="1">
              <a:lnSpc>
                <a:spcPct val="130000"/>
              </a:lnSpc>
              <a:buNone/>
            </a:pPr>
            <a:r>
              <a:rPr lang="zh-CN" altLang="en-US" sz="2800" b="1"/>
              <a:t>   发现火灾信号或故障信号时，集中报警控制器接到区域报警器送来的信号后，及时发出声光警报信号。同时，联动</a:t>
            </a:r>
            <a:r>
              <a:rPr lang="zh-CN" altLang="en-US" sz="2800" b="1">
                <a:hlinkClick r:id="rId2"/>
              </a:rPr>
              <a:t>继电器</a:t>
            </a:r>
            <a:r>
              <a:rPr lang="zh-CN" altLang="en-US" sz="2800" b="1"/>
              <a:t>触点动作，启动消防联动设备的功能。 </a:t>
            </a:r>
            <a:endParaRPr lang="zh-CN" altLang="en-US" sz="2800" b="1"/>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https://d.book118.com/136001231125010103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默认设计模板">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11</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11</vt:i4>
      </vt:variant>
    </vt:vector>
  </HeadingPairs>
  <TitlesOfParts>
    <vt:vector baseType="lpstr" size="17">
      <vt:lpstr>Arial</vt:lpstr>
      <vt:lpstr>Calibri</vt:lpstr>
      <vt:lpstr>宋体</vt:lpstr>
      <vt:lpstr>Times New Roman</vt:lpstr>
      <vt:lpstr>Wingdings</vt:lpstr>
      <vt:lpstr>Office Theme</vt:lpstr>
      <vt:lpstr> </vt:lpstr>
      <vt:lpstr>PowerPoint Presentation</vt:lpstr>
      <vt:lpstr>2、火灾报警控制器的基本功能</vt:lpstr>
      <vt:lpstr>3、火灾报警控制器的构造及工作原理</vt:lpstr>
      <vt:lpstr>3）接线端子及布线要求</vt:lpstr>
      <vt:lpstr>4、区域报警控制器</vt:lpstr>
      <vt:lpstr>PowerPoint Presentation</vt:lpstr>
      <vt:lpstr>3）区域火灾报警控制器主要功能</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2024-09-28T20:42:54.817</cp:lastPrinted>
  <dcterms:created xsi:type="dcterms:W3CDTF">2024-09-28T12:42:54Z</dcterms:created>
  <dcterms:modified xsi:type="dcterms:W3CDTF">2024-09-28T12:43:38Z</dcterms:modified>
</cp:coreProperties>
</file>