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5" r:id="rId32"/>
  </p:sldIdLst>
  <p:sldSz cx="12192000" cy="6858000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tags" Target="tags/tag1.xml" /><Relationship Id="rId34" Type="http://schemas.openxmlformats.org/officeDocument/2006/relationships/presProps" Target="presProps.xml" /><Relationship Id="rId35" Type="http://schemas.openxmlformats.org/officeDocument/2006/relationships/viewProps" Target="viewProps.xml" /><Relationship Id="rId36" Type="http://schemas.openxmlformats.org/officeDocument/2006/relationships/theme" Target="theme/theme1.xml" /><Relationship Id="rId37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DC55B-489C-42B9-8BC8-8FDDBA030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EA0D9-CB7E-4E9A-90A5-4F62E1B4D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E208C-EDAB-4243-A80D-2B0EB862D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20381A-8BC8-4470-9918-5F4A1935C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A45E4A-0526-4321-8A67-E0368BB01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466440-03F7-45BB-94FC-90ABB34C5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9D5C1D-18F1-4BBB-8411-EFDE2FDEA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ABA5C-E069-4644-B9D8-1E9308592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B5DE5-1C53-44EF-B63A-1870FD5AC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7B2CA-877C-4C38-A3C0-B2AEE0A28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FD875-9FF6-421B-923F-C15A68B97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0204310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临床输血检验之特殊输血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特殊输血概述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特殊输血技术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特殊输血适应症与禁忌症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特殊输血的临床应用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特殊输血的质量控制与安全管理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特殊输血的未来展望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特殊输血概述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特殊输血技术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特殊输血适应症与禁忌症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特殊输血的临床应用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特殊输血的质量控制与安全管理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特殊输血的未来展望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特殊输血概述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特殊输血概述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特殊输血是指除常规输血外的特殊情况下进行的输血，如稀有血型、血液病、免疫缺陷等。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根据输血目的和适应症，特殊输血可分为治疗性输血、辅助性输血和抢救性输血等。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特殊输血是指除常规输血外的特殊情况下进行的输血，如稀有血型、血液病、免疫缺陷等。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根据输血目的和适应症，特殊输血可分为治疗性输血、辅助性输血和抢救性输血等。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616" b="136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特殊输血的主要目的是为患者提供安全、有效的血液或血液成分，以支持其生理功能、治疗疾病或抢救生命。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特殊输血在临床医学中具有重要意义，对于稀有血型患者、血液病患者、免疫缺陷患者等特殊人群，输血是维持生命、治疗疾病的重要手段。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特殊输血的目的与意义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616" b="136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特殊输血的主要目的是为患者提供安全、有效的血液或血液成分，以支持其生理功能、治疗疾病或抢救生命。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特殊输血在临床医学中具有重要意义，对于稀有血型患者、血液病患者、免疫缺陷患者等特殊人群，输血是维持生命、治疗疾病的重要手段。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特殊输血的目的与意义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特殊输血的历史可以追溯到20世纪初，随着医学技术的不断发展，特殊输血的技术和理念也在不断进步。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目前，特殊输血已经发展成为一门独立的学科，涉及多个领域，如血液学、免疫学、遗传学等。随着基因工程技术、细胞工程技术等先进技术的应用，特殊输血的发展前景广阔，将为更多患者带来福音。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特殊输血的历史与发展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特殊输血的历史可以追溯到20世纪初，随着医学技术的不断发展，特殊输血的技术和理念也在不断进步。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目前，特殊输血已经发展成为一门独立的学科，涉及多个领域，如血液学、免疫学、遗传学等。随着基因工程技术、细胞工程技术等先进技术的应用，特殊输血的发展前景广阔，将为更多患者带来福音。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特殊输血的历史与发展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特殊输血技术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特殊输血技术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成分输血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是指将血液中的各种成分，如红细胞、白细胞、血小板、血浆等进行分离，根据患者的需要输注相应的血液成分。这样可以提高血液的利用效率，减少不必要的浪费。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血小板输注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主要用于预防和治疗血小板减少或功能异常引起的出血。根据病情需要，可以选择单采血小板或浓缩血小板。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血浆输注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主要用于补充血浆蛋白、调节凝血功能和补充抗体。根据病情需要，可以选择新鲜冰冻血浆、普通冰冻血浆或去白细胞血浆。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红细胞输注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主要用于纠正贫血和补充红细胞，提高血液携氧能力。根据贫血的原因，可以选择浓缩红细胞、洗涤红细胞、冰冻红细胞等不同类型。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成分输血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成分输血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是指将血液中的各种成分，如红细胞、白细胞、血小板、血浆等进行分离，根据患者的需要输注相应的血液成分。这样可以提高血液的利用效率，减少不必要的浪费。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血小板输注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主要用于预防和治疗血小板减少或功能异常引起的出血。根据病情需要，可以选择单采血小板或浓缩血小板。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血浆输注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主要用于补充血浆蛋白、调节凝血功能和补充抗体。根据病情需要，可以选择新鲜冰冻血浆、普通冰冻血浆或去白细胞血浆。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红细胞输注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主要用于纠正贫血和补充红细胞，提高血液携氧能力。根据贫血的原因，可以选择浓缩红细胞、洗涤红细胞、冰冻红细胞等不同类型。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成分输血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是指采集患者自身的血液，在需要时进行回输。这样可以避免异体输血带来的风险，如过敏反应、溶血反应、感染等。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自体输血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预存式自体输血、稀释式自体输血、回收式自体输血等。预存式自体输血是在手术前一定时间内采集患者的血液进行保存，手术时回输；稀释式自体输血是在手术过程中采集患者的血液进行保存，手术结束后回输；回收式自体输血是将手术中失血或创伤出血进行回收、过滤、分离后再回输给患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自体输血的方式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自体输血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是指采集患者自身的血液，在需要时进行回输。这样可以避免异体输血带来的风险，如过敏反应、溶血反应、感染等。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自体输血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预存式自体输血、稀释式自体输血、回收式自体输血等。预存式自体输血是在手术前一定时间内采集患者的血液进行保存，手术时回输；稀释式自体输血是在手术过程中采集患者的血液进行保存，手术结束后回输；回收式自体输血是将手术中失血或创伤出血进行回收、过滤、分离后再回输给患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自体输血的方式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自体输血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血液保护技术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是指采用各种方法和技术，减少手术中失血和创伤出血，保护血液成分和功能，提高血液利用效率。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血液保护技术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控制性降压、低温麻醉、血液回收、药物治疗等。控制性降压是指在手术过程中通过药物和麻醉方法降低血压，减少失血；低温麻醉是指在手术过程中采用低温技术降低组织氧耗和失血量；血液回收是指将手术中失血或创伤出血进行回收、过滤、分离后再回输给患者；药物治疗是指采用止血药、抗凝药等药物减少失血和创伤出血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血液保护技术的方法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血液保护技术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是指采用各种方法和技术，减少手术中失血和创伤出血，保护血液成分和功能，提高血液利用效率。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血液保护技术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控制性降压、低温麻醉、血液回收、药物治疗等。控制性降压是指在手术过程中通过药物和麻醉方法降低血压，减少失血；低温麻醉是指在手术过程中采用低温技术降低组织氧耗和失血量；血液回收是指将手术中失血或创伤出血进行回收、过滤、分离后再回输给患者；药物治疗是指采用止血药、抗凝药等药物减少失血和创伤出血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血液保护技术的方法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是指采用人工合成的物质或生物技术制备的物质，替代血液在临床输血中的应用。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血液代用品的种类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氧载体、血红蛋白代用品、血小板代用品等。氧载体是指能够携带氧气的物质，如氟碳化合物等；血红蛋白代用品是指人工合成的血红蛋白，可以替代红细胞输送氧气；血小板代用品是指采用生物技术制备的血小板替代品，可以用于治疗血小板减少或功能异常引起的出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血液代用品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血液代用品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是指采用人工合成的物质或生物技术制备的物质，替代血液在临床输血中的应用。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血液代用品的种类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氧载体、血红蛋白代用品、血小板代用品等。氧载体是指能够携带氧气的物质，如氟碳化合物等；血红蛋白代用品是指人工合成的血红蛋白，可以替代红细胞输送氧气；血小板代用品是指采用生物技术制备的血小板替代品，可以用于治疗血小板减少或功能异常引起的出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血液代用品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血液代用品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特殊输血适应症与禁忌症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特殊输血适应症与禁忌症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失血性休克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由于外伤、手术、消化道出血等原因导致大量失血，患者出现血压下降、意识模糊、四肢厥冷等休克症状，需要紧急输血以补充血容量。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严重贫血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当患者血红蛋白低于60g/L或血细胞比容低于0.2时，出现明显的贫血症状，如乏力、头晕、心悸等，需要紧急输血。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血液系统疾病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如溶血性贫血、血小板减少性紫癜、血友病等，由于疾病本身导致血液成分异常或功能受损，需要通过输血来补充或纠正异常的血液成分。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17" r="1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00" r="10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特殊输血适应症</a:t>
              </a:r>
            </a:p>
          </p:txBody>
        </p:sp>
      </p:grp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失血性休克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由于外伤、手术、消化道出血等原因导致大量失血，患者出现血压下降、意识模糊、四肢厥冷等休克症状，需要紧急输血以补充血容量。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严重贫血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当患者血红蛋白低于60g/L或血细胞比容低于0.2时，出现明显的贫血症状，如乏力、头晕、心悸等，需要紧急输血。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血液系统疾病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如溶血性贫血、血小板减少性紫癜、血友病等，由于疾病本身导致血液成分异常或功能受损，需要通过输血来补充或纠正异常的血液成分。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17" r="1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00" r="10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特殊输血适应症</a:t>
              </a:r>
            </a:p>
          </p:txBody>
        </p:sp>
      </p:grp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019" r="401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患者对某些血液成分过敏，如IgA缺乏者对IgA过敏，应尽量避免输血。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过敏体质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患者免疫功能受损或抑制，如接受免疫抑制剂治疗、器官移植术后等，容易发生输血反应和感染。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免疫功能低下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患者心脏功能不全，输血会加重心脏负担，应尽量避免输血。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充血性心力衰竭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如白血病、淋巴瘤等，由于疾病本身导致血液成分异常或功能受损，输血治疗效果不佳。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恶性血液系统疾病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特殊输血禁忌症</a:t>
              </a:r>
            </a:p>
          </p:txBody>
        </p:sp>
      </p:grp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019" r="401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患者对某些血液成分过敏，如IgA缺乏者对IgA过敏，应尽量避免输血。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过敏体质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患者免疫功能受损或抑制，如接受免疫抑制剂治疗、器官移植术后等，容易发生输血反应和感染。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免疫功能低下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患者心脏功能不全，输血会加重心脏负担，应尽量避免输血。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充血性心力衰竭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如白血病、淋巴瘤等，由于疾病本身导致血液成分异常或功能受损，输血治疗效果不佳。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恶性血液系统疾病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特殊输血禁忌症</a:t>
              </a:r>
            </a:p>
          </p:txBody>
        </p:sp>
      </p:grp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输血存在感染病毒、细菌等病原体的风险，如丙肝、乙肝、艾滋病等。应严格筛选献血者，确保血液来源安全可靠。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输血可能导致免疫抑制，增加感染和肿瘤的风险。应尽量减少不必要的输血，避免频繁输血。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免疫抑制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大量输血可能导致循环超负荷，加重心脏负担，特别是对于老年人和心功能不全的患者。应严格控制输血速度和量。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循环超负荷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部分患者可能出现发热、过敏等输血反应，应密切观察患者情况，及时处理。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输血反应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特殊输血的风险与注意事项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输血存在感染病毒、细菌等病原体的风险，如丙肝、乙肝、艾滋病等。应严格筛选献血者，确保血液来源安全可靠。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输血可能导致免疫抑制，增加感染和肿瘤的风险。应尽量减少不必要的输血，避免频繁输血。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免疫抑制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大量输血可能导致循环超负荷，加重心脏负担，特别是对于老年人和心功能不全的患者。应严格控制输血速度和量。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循环超负荷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部分患者可能出现发热、过敏等输血反应，应密切观察患者情况，及时处理。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输血反应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特殊输血的风险与注意事项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https://d.book118.com/136002043104010035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166</Paragraphs>
  <Slides>30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baseType="lpstr" size="35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2024-09-05T04:42:40.850</cp:lastPrinted>
  <dcterms:created xsi:type="dcterms:W3CDTF">2024-09-04T20:42:40Z</dcterms:created>
  <dcterms:modified xsi:type="dcterms:W3CDTF">2024-09-04T20:42:43Z</dcterms:modified>
</cp:coreProperties>
</file>