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0B607-4862-4DB3-8DFC-16010E11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99C52-DFA6-4748-8DB2-B002532C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171FC-6AC0-41B2-AF92-63D6D35B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0A87B-B9B9-4E76-93E2-F6A920BD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B82BF-DE9E-4B91-80C6-83E14108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54EF6-1295-4ADF-A59B-C7C2472AB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21CC3-9E58-43AA-89EE-7EA10D16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B6AE5-839B-4735-9073-71B02B02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F7F2C-D2AD-4423-A72A-4536023E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DDAF5-F393-4BBC-80BA-42112D219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4C016-8436-48C3-8390-31C83178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54" r:id="rId2"/>
    <p:sldLayoutId id="2147496155" r:id="rId3"/>
    <p:sldLayoutId id="2147496156" r:id="rId4"/>
    <p:sldLayoutId id="2147496157" r:id="rId5"/>
    <p:sldLayoutId id="2147496158" r:id="rId6"/>
    <p:sldLayoutId id="2147496159" r:id="rId7"/>
    <p:sldLayoutId id="2147496160" r:id="rId8"/>
    <p:sldLayoutId id="2147496161" r:id="rId9"/>
    <p:sldLayoutId id="2147496162" r:id="rId10"/>
    <p:sldLayoutId id="21474961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29" Type="http://schemas.openxmlformats.org/officeDocument/2006/relationships/tags" Target="../tags/tag135.xml" /><Relationship Id="rId3" Type="http://schemas.openxmlformats.org/officeDocument/2006/relationships/tags" Target="../tags/tag109.xml" /><Relationship Id="rId30" Type="http://schemas.openxmlformats.org/officeDocument/2006/relationships/tags" Target="../tags/tag136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22011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福建武夷山旅游策划案例分析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武夷山的地理位置和旅游资源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旅游策划的目标和原则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旅游营销和推广策略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旅游策划的效益评估和总结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旅游产品和线路设计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旅游服务和设施提升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武夷山的地理位置和旅游资源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89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武夷山位于福建省北部，东临福州市，南接三明市，北靠江西省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武夷山是闽江和赣江的发源地，素有“闽赣咽喉”之称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武夷山拥有得天独厚的地理位置，是福建省内重要的旅游目的地之一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武夷山交通便捷，有高速公路、铁路和航空等多种交通方式连接周边城市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895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武夷山是世界自然和文化双遗产地，拥有独特的丹霞地貌和丰富的动植物资源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除了山水景观，武夷山还有独特的天气景观，如云海、日出、佛光等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武夷山拥有多个国家级和省级自然保护区，是珍稀野生动植物的栖息地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九曲溪是武夷山的代表性景点之一，其蜿蜒曲折的山水画面被誉为“天下第一溪”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文化资源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武夷山是世界自然与文化双遗产地，拥有丰富的自然景观和人文景观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武夷山周边地区拥有多个古镇、古村落，保存完好的传统建筑和民俗文化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武夷山是道教名山，有着深厚的道教文化底蕴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武夷山是中华茶文化的发源地，有着悠久的茶文化历史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旅游策划的目标和原则</a:t>
            </a:r>
            <a:endParaRPr lang="zh-CN" altLang="en-US"/>
          </a:p>
        </p:txBody>
      </p:sp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目标定位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吸引更多游客，提高武夷山的知名度和美誉度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保护武夷山的自然和文化资源，实现可持续发展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促进当地经济发展，增加就业机会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提升游客的旅游体验和满意度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策划原则</a:t>
            </a:r>
            <a:endParaRPr lang="zh-CN" altLang="en-US"/>
          </a:p>
        </p:txBody>
      </p:sp>
      <p:sp>
        <p:nvSpPr>
          <p:cNvPr id="104923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突出武夷山特色，打造独特旅游品牌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创新旅游产品，满足市场需求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保护生态环境，实现可持续发展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注重游客体验，提高旅游品质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目标客源市场：国内游客为主，海外游客为辅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目标市场定位：中高端旅游市场，注重品质与服务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市场细分：针对不同客源市场，提供个性化旅游产品与服务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竞争分析：分析竞争对手的优势与劣势，制定差异化竞争策略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旅游产品和线路设计</a:t>
            </a:r>
            <a:endParaRPr lang="zh-CN" altLang="en-US"/>
          </a:p>
        </p:txBody>
      </p:sp>
      <p:sp>
        <p:nvSpPr>
          <p:cNvPr id="1049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产品类型</a:t>
            </a:r>
            <a:endParaRPr lang="zh-CN" altLang="en-US"/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文化旅游产品：结合武夷山的茶文化和历史遗迹，提供茶文化体验、古迹游览等服务。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生态旅游产品：以武夷山的自然风光和生态环境为基础，提供观景、徒步、露营等体验。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休闲度假产品：针对不同需求的游客，提供温泉度假、主题酒店等休闲服务。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亲子旅游产品：结合武夷山的自然景观和特色活动，提供亲子互动、户外拓展等服务。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线路规划</a:t>
            </a:r>
            <a:endParaRPr lang="zh-CN" altLang="en-US"/>
          </a:p>
        </p:txBody>
      </p:sp>
      <p:sp>
        <p:nvSpPr>
          <p:cNvPr id="10494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线路规划原则：根据市场需求、资源特色和游客需求，制定具有吸引力和竞争力的旅游线路。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线路规划内容：包括主题线路、特色线路、文化线路等，注重旅游产品的组合和搭配。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线路规划实施：制定详细计划，包括时间安排、人员配置、资源整合等，确保线路规划的有效实施。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线路规划目标：提高游客满意度、增加旅游收入、提升品牌形象。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https://d.book118.com/136002201105010050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福建武夷山旅游策划案例分析</vt:lpstr>
      <vt:lpstr>目录</vt:lpstr>
      <vt:lpstr>武夷山的地理位置和旅游资源</vt:lpstr>
      <vt:lpstr>地理位置</vt:lpstr>
      <vt:lpstr>自然景观</vt:lpstr>
      <vt:lpstr>文化资源</vt:lpstr>
      <vt:lpstr>旅游策划的目标和原则</vt:lpstr>
      <vt:lpstr>目标定位</vt:lpstr>
      <vt:lpstr>策划原则</vt:lpstr>
      <vt:lpstr>市场分析</vt:lpstr>
      <vt:lpstr>旅游产品和线路设计</vt:lpstr>
      <vt:lpstr>产品类型</vt:lpstr>
      <vt:lpstr>线路规划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2024-09-15T16:01:07.876</cp:lastPrinted>
  <dcterms:created xsi:type="dcterms:W3CDTF">2024-09-15T08:01:07Z</dcterms:created>
  <dcterms:modified xsi:type="dcterms:W3CDTF">2024-09-15T08:01:10Z</dcterms:modified>
</cp:coreProperties>
</file>