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6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C7B4E-EAA3-4955-AA88-8CAA6FB9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4E402-F744-495C-A2B1-3FB3FB427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AC04F-8078-40FF-88AB-255C76E5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D48CE-DADF-4585-B201-F4D4FC6E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D160C-EFAA-4C81-9D4C-DAB1E509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E1274-0803-4A20-8A8D-44F8102D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5DA90-8049-4FBB-94A6-41C7DAAE2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CB474-4993-4ED3-A87B-C4CC420F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F526B-3B7F-4FF5-AC73-4F72B389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359F5-65AB-41B1-B6C4-240D1317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73ADB-97AB-406E-8A72-9B272707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352" r:id="rId2"/>
    <p:sldLayoutId id="2147494353" r:id="rId3"/>
    <p:sldLayoutId id="2147494354" r:id="rId4"/>
    <p:sldLayoutId id="2147494355" r:id="rId5"/>
    <p:sldLayoutId id="2147494356" r:id="rId6"/>
    <p:sldLayoutId id="2147494357" r:id="rId7"/>
    <p:sldLayoutId id="2147494358" r:id="rId8"/>
    <p:sldLayoutId id="2147494359" r:id="rId9"/>
    <p:sldLayoutId id="2147494360" r:id="rId10"/>
    <p:sldLayoutId id="21474943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5100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特殊条件下的巷道施工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特殊条件下的巷道施工概述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特殊条件下的巷道施工安全措施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特殊条件下的巷道施工方法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特殊条件下的巷道施工质量保障措施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特殊条件下的巷道施工概述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特殊条件下的巷道施工定义</a:t>
            </a:r>
            <a:endParaRPr lang="zh-CN" altLang="en-US"/>
          </a:p>
        </p:txBody>
      </p:sp>
      <p:sp>
        <p:nvSpPr>
          <p:cNvPr id="104896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特殊条件：指在极端气候、地质条件、环境污染等不利条件下进行巷道施工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巷道施工：指在地下或地表进行隧道、矿井、地下工程等施工活动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特殊条件下的巷道施工：指在特殊条件下进行巷道施工，如高温、低温、高湿、低压、有毒有害气体等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目的：确保施工安全、提高施工效率、降低施工成本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特殊条件下巷道施工的重要性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保障施工安全：特殊条件下的巷道施工需要采取特殊的安全措施，以确保施工人员的安全。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提高施工效率：特殊条件下的巷道施工需要采用特殊的施工技术和设备，以提高施工效率。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降低施工成本：特殊条件下的巷道施工需要采用特殊的施工技术和设备，以降低施工成本。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保护环境：特殊条件下的巷道施工需要采取特殊的环保措施，以保护环境。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特殊条件下巷道施工的难点</a:t>
            </a:r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地质条件复杂：如岩石硬度、地下水、地层稳定性等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8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施工环境恶劣：如高温、高湿、有毒有害气体等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9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施工技术要求高：如爆破、支护、通风等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0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安全风险大：如塌方、透水、瓦斯爆炸等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特殊条件下的巷道施工方法</a:t>
            </a:r>
            <a:endParaRPr lang="zh-CN" altLang="en-US"/>
          </a:p>
        </p:txBody>
      </p:sp>
      <p:sp>
        <p:nvSpPr>
          <p:cNvPr id="10491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软岩巷道施工方法</a:t>
            </a:r>
            <a:endParaRPr lang="zh-CN" altLang="en-US"/>
          </a:p>
        </p:txBody>
      </p:sp>
      <p:sp>
        <p:nvSpPr>
          <p:cNvPr id="104921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采用柔性支护，适应巷道变形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采用锚杆支护，提高巷道稳定性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使用喷浆技术，增强巷道强度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加强通风，降低巷道湿度和温度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硬岩巷道施工方法</a:t>
            </a:r>
            <a:endParaRPr lang="zh-CN" altLang="en-US"/>
          </a:p>
        </p:txBody>
      </p:sp>
      <p:sp>
        <p:nvSpPr>
          <p:cNvPr id="1049282" name="矩形 31"/>
          <p:cNvSpPr/>
          <p:nvPr>
            <p:custDataLst>
              <p:tags r:id="rId2"/>
            </p:custDataLst>
          </p:nvPr>
        </p:nvSpPr>
        <p:spPr>
          <a:xfrm>
            <a:off x="3867259" y="1460500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钻爆法：通过钻孔、装药、爆破等步骤，将岩石破碎成小块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3867259" y="2266487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机械破碎法：使用机械设备如破碎机、凿岩机等，将岩石破碎成小块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5"/>
          <p:cNvSpPr/>
          <p:nvPr>
            <p:custDataLst>
              <p:tags r:id="rId4"/>
            </p:custDataLst>
          </p:nvPr>
        </p:nvSpPr>
        <p:spPr>
          <a:xfrm>
            <a:off x="3867259" y="3072474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水力压裂法：利用高压水射流，将岩石破碎成小块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7"/>
          <p:cNvSpPr/>
          <p:nvPr>
            <p:custDataLst>
              <p:tags r:id="rId5"/>
            </p:custDataLst>
          </p:nvPr>
        </p:nvSpPr>
        <p:spPr>
          <a:xfrm>
            <a:off x="3867259" y="3878462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热力破碎法：利用高温热源，将岩石加热至软化，然后破碎成小块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3"/>
          <p:cNvSpPr/>
          <p:nvPr>
            <p:custDataLst>
              <p:tags r:id="rId6"/>
            </p:custDataLst>
          </p:nvPr>
        </p:nvSpPr>
        <p:spPr>
          <a:xfrm>
            <a:off x="3867259" y="4684449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化学破碎法：利用化学药剂，将岩石溶解或软化，然后破碎成小块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6"/>
          <p:cNvSpPr/>
          <p:nvPr>
            <p:custDataLst>
              <p:tags r:id="rId7"/>
            </p:custDataLst>
          </p:nvPr>
        </p:nvSpPr>
        <p:spPr>
          <a:xfrm>
            <a:off x="3867259" y="5490436"/>
            <a:ext cx="4458137" cy="68747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激光破碎法：利用激光束，将岩石加热至软化，然后破碎成小块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瓦斯巷道施工方法</a:t>
            </a:r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"/>
            </p:custDataLst>
          </p:nvPr>
        </p:nvSpPr>
        <p:spPr>
          <a:xfrm>
            <a:off x="3369778" y="1460500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通风系统：确保巷道内空气流通，降低瓦斯浓度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"/>
            </p:custDataLst>
          </p:nvPr>
        </p:nvSpPr>
        <p:spPr>
          <a:xfrm>
            <a:off x="3369778" y="2259821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瓦斯监测：实时监测瓦斯浓度，确保安全施工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4"/>
            </p:custDataLst>
          </p:nvPr>
        </p:nvSpPr>
        <p:spPr>
          <a:xfrm>
            <a:off x="3369778" y="3059142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瓦斯抽放：采用抽放设备，降低瓦斯浓度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5"/>
            </p:custDataLst>
          </p:nvPr>
        </p:nvSpPr>
        <p:spPr>
          <a:xfrm>
            <a:off x="3369778" y="3858463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安全防护：配备安全防护设备，如防爆灯、防爆工具等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6"/>
            </p:custDataLst>
          </p:nvPr>
        </p:nvSpPr>
        <p:spPr>
          <a:xfrm>
            <a:off x="3369778" y="4657784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施工人员培训：加强施工人员安全培训，提高安全意识和技能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7"/>
            </p:custDataLst>
          </p:nvPr>
        </p:nvSpPr>
        <p:spPr>
          <a:xfrm>
            <a:off x="3369778" y="5457105"/>
            <a:ext cx="5452444" cy="7208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应急预案：制定应急预案，应对突发情况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https://d.book118.com/136005100044010052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特殊条件下的巷道施工</vt:lpstr>
      <vt:lpstr>目录</vt:lpstr>
      <vt:lpstr>添加章节标题</vt:lpstr>
      <vt:lpstr>特殊条件下的巷道施工概述</vt:lpstr>
      <vt:lpstr>PowerPoint Presentation</vt:lpstr>
      <vt:lpstr>特殊条件下的巷道施工定义</vt:lpstr>
      <vt:lpstr>特殊条件下巷道施工的重要性</vt:lpstr>
      <vt:lpstr>特殊条件下巷道施工的难点</vt:lpstr>
      <vt:lpstr>特殊条件下的巷道施工方法</vt:lpstr>
      <vt:lpstr>PowerPoint Presentation</vt:lpstr>
      <vt:lpstr>软岩巷道施工方法</vt:lpstr>
      <vt:lpstr>硬岩巷道施工方法</vt:lpstr>
      <vt:lpstr>瓦斯巷道施工方法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2024-09-18T12:22:17.757</cp:lastPrinted>
  <dcterms:created xsi:type="dcterms:W3CDTF">2024-09-18T04:22:17Z</dcterms:created>
  <dcterms:modified xsi:type="dcterms:W3CDTF">2024-09-18T04:22:19Z</dcterms:modified>
</cp:coreProperties>
</file>