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1A3ED2-58F4-413C-9FCC-2852D1FBE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BC3078-E107-44A8-9013-27871743F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F613FF-14A4-498E-8C3B-EEA20421DE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6D0A9F-837C-4CEF-A69B-335F5AB126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D640D9-340E-4595-8ECC-772D8978E3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564F23-FA98-4EB2-811E-A1F4BD2918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BCA327-9B3C-4050-986E-9B99D9C8B4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88E3BD-591C-4761-9E86-66006AE1F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BBE3C7-BFA0-4B92-9250-9FA843CD98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AC2A3-7DCA-4959-BEEC-A99CDD593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66D97-AE20-4145-BC10-86B6E7EAD7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01004023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做好当前农村税费改革资料档案管理工作汇报体会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农村税费改革资料档案管理现状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工作中遇到的问题及原因分析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解决问题的对策与建议</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取得的成效与经验教训</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未来工作展望与建议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农村税费改革是我国农村发展的重要政策之一，资料档案管理是政策执行的重要环节。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贯彻国家政策</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通过加强农村税费改革资料档案管理，可以更好地了解农村实际情况，为政府决策提供依据，促进农村经济发展和社会进步。</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促进农村发展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规范的资料档案管理可以提高工作效率，减少工作失误和纠纷，为农村税费改革工作的顺利开展提供保障。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提高工作效率</a:t>
            </a:r>
          </a:p>
        </p:txBody>
      </p:sp>
      <p:pic>
        <p:nvPicPr>
          <p:cNvPr id="9" name="Picture 9"/>
          <p:cNvPicPr>
            <a:picLocks noChangeAspect="1"/>
          </p:cNvPicPr>
          <p:nvPr/>
        </p:nvPicPr>
        <p:blipFill>
          <a:blip r:embed="rId2"/>
          <a:srcRect l="13792" r="1379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024" r="17024"/>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汇报农村税费改革相关档案资料的收集、整理、归档情况。</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档案资料收集情况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介绍农村税费改革资料档案管理制度的建设和执行情况。</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档案管理制度建设</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分析农村税费改革资料档案的利用情况，包括档案查询、借阅、复制、开发利用等方面。</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档案利用情况</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汇报农村税费改革资料档案管理中存在的问题，提出改进措施和建议。</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存在问题及改进措施</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农村税费改革资料档案管理现状</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在农村税费改革过程中，相关资料的收集工作得到了广泛重视。各级政府部门积极组织人员深入农村，通过走访、调查等方式，全面收集与农村税费改革相关的文件、数据、图表等资料。</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档案资料收集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收集到的资料经过初步筛选、分类和整理，形成了一套相对完整的农村税费改革档案资料体系。同时，各级档案部门还建立了专门的档案管理制度和流程，确保档案资料的规范化管理。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档案资料整理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档案资料收集与整理情况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档案存储设施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各级档案部门为农村税费改革档案资料配置了专门的档案库房和存储设备，确保档案资料的安全存放。同时，还定期对档案库房进行安全检查和维护，确保存储环境的安全和稳定。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档案保管措施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为确保档案资料的安全和完整，各级档案部门采取了多种保管措施。例如，对重要档案资料进行复制和备份，以防止意外损失；对档案资料进行定期检查和清点，以确保档案的完整性和准确性。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档案存储与保管措施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数字化处理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随着信息技术的发展，各级档案部门积极推进农村税费改革档案资料的数字化处理工作。通过扫描、录入等方式，将纸质档案资料转化为电子文档，方便后续的存储、管理和利用。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数据库建设</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在数字化处理的基础上，各级档案部门还建立了专门的农村税费改革档案资料数据库。通过对电子文档的分类、标引和存储，实现了档案资料的快速检索和查询，提高了档案管理效率。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网络化应用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为进一步推动档案信息化建设，各级档案部门还积极探索网络化应用模式。通过建立档案管理网站或平台，实现档案资料的在线浏览、查询和利用，为相关部门和人员提供更加便捷的服务。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档案信息化建设进展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工作中遇到的问题及原因分析</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沟通不畅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档案资料收集涉及多个部门和人员，如果沟通不畅或协作不紧密，就容易出现漏收、错收等问题。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缺乏统一标准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在档案收集过程中，由于缺乏统一的标准和规范，导致不同部门、不同人员收集的档案资料存在较大的差异，难以保证档案资料的完整性和准确性。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重视程度不够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一些部门和人员对档案资料收集工作不够重视，缺乏责任心和主动性，导致档案资料收集不全。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875" b="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档案资料收集不全问题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档案存储设施不足问题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存储空间不足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随着农村税费改革工作的推进，档案资料不断增多，而现有的档案存储设施容量有限，难以满足存储需求。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设施老化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一些档案存储设施使用年限较长，存在老化、损坏等问题，不仅影响档案资料的保存质量，还存在安全隐患。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缺乏专业管理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档案存储设施需要专业的管理和维护，而当前一些地区缺乏专业的档案管理人员和经费支持，导致设施管理不到位。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781" r="257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技术支持不足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档案信息化需要专业的技术支持和投入，包括硬件设备、软件系统、网络设施等。当前一些地区由于技术支持不足，导致档案信息化推进缓慢。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人员素质有待提高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档案信息化对人员素质要求较高，需要具备计算机操作、数据分析等能力。当前一些档案管理人员缺乏相关技能和知识，难以适应档案信息化的要求。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信息安全风险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档案信息化涉及信息安全问题，包括数据保密、防止病毒攻击等。一些地区由于缺乏完善的信息安全管理制度和技术防范措施，存在信息安全风险。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档案信息化推进缓慢问题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https://d.book118.com/136010040231010054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2024-09-22T04:59:13.186</cp:lastPrinted>
  <dcterms:created xsi:type="dcterms:W3CDTF">2024-09-21T20:59:13Z</dcterms:created>
  <dcterms:modified xsi:type="dcterms:W3CDTF">2024-09-21T20:59:15Z</dcterms:modified>
</cp:coreProperties>
</file>