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85498-BD7C-4052-9914-9607A955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2FA20-C63D-440D-8062-4BA84054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7982F-8CFA-4588-B055-D8987AEC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10FDD-C1DF-41F6-AEC3-38B76E333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45EB3-8247-4B9C-ADEF-FA547D1B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F572D-16D6-4469-A14E-BB1222648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9C1DD-15F5-4844-B902-4A37EB75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25E4-F4E7-46ED-87DD-21D75A79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E0EFB-B9B6-4CAB-96BA-AC271188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BA1AF-600A-4E24-9031-DAE802FC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15D7C-C996-492F-A89D-4BEA70D8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102240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“一岗双责”制度在推动企业持续发展中的价值</a:t>
            </a:r>
            <a:endParaRPr lang="en-US" sz="4950" b="1">
              <a:solidFill>
                <a:srgbClr val="1B1B1B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800">
              <a:solidFill>
                <a:srgbClr val="1B1B1B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800">
              <a:solidFill>
                <a:srgbClr val="1B1B1B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ONE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KEEP VIEW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WENKU DESIGN</a:t>
            </a: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WENKU DESIGN</a:t>
            </a: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WENKU DESIGN</a:t>
            </a: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WENKU DESIGN</a:t>
            </a: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WENKU </a:t>
            </a:r>
            <a:endParaRPr lang="en-US" sz="12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“一岗双责”制度的定义与内涵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“一岗双责”制度在企业发展中的作用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“一岗双责”制度在推动企业持续发展中的具体应用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“一岗双责”制度实施中存在的问题与对策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“一岗双责”制度的发展趋势与展望</a:t>
            </a:r>
            <a:endParaRPr lang="en-US" sz="2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“一岗双责”制度的定义与内涵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“一岗双责”制度的含义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“一岗双责”是指同一岗位的员工既承担本岗位的业务职责，又承担相应的党风廉政建设职责。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这种制度要求员工在履行自身岗位职责的同时，必须对党风廉政建设负责，实现业务工作和党风廉政建设的有机结合。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47" b="62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“一岗双责”制度的目标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提高企业员工的党风廉政意识和廉洁自律能力，防范腐败和违规行为的发生。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通过员工参与党风廉政建设，增强企业的凝聚力和向心力，推动企业持续健康发展。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034" r="150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所有岗位的员工都需要承担党风廉政建设的责任，形成全员参与的局面。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全员参与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每个岗位的具体职责和廉政建设责任都清晰明确，确保责任的有效落实。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责任明确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根据企业内外部环境的变化和业务发展的需要，对“一岗双责”制度进行动态调整和管理。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动态管理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通过建立科学合理的考核激励机制，鼓励员工积极参与党风廉政建设，提高制度的执行效果。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考核激励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“一岗双责”制度的特点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“一岗双责”制度在企业发展中的作用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明确岗位职责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通过“一岗双责”制度，企业能够明确每个岗位的职责和工作要求，使员工清楚自己的任务和目标，提高工作效率。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强化责任意识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该制度要求员工在履行岗位职责的同时，还要关注与本岗位相关的其他方面，如安全、环保等，从而增强员工的责任意识，提高工作质量。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促进跨部门协作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由于“一岗双责”制度要求员工关注与本岗位相关的其他方面，这有助于促进不同部门之间的协作和沟通，提高企业整体运营效率。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提高企业经营管理效率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促进企业可持续发展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“一岗双责”制度使员工更加关注企业的整体运营状况，能够及时发现和解决各种问题，从而增强企业的适应能力和应变能力。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增强企业适应能力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通过“一岗双责”制度，企业可以将战略目标分解到各个岗位，使员工明确企业的战略意图和目标，从而提升战略执行力，推动企业可持续发展。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提升企业战略执行力</a:t>
              </a:r>
              <a:endParaRPr lang="en-US" sz="2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该制度要求员工具备多种技能和知识，这有助于培养复合型人才，为企业未来的发展提供人才保障。</a:t>
              </a:r>
              <a:endPara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培养复合型人才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通过“一岗双责”制度，企业可以更加合理地配置资源，将有限的资源用在最能产生效益的岗位和部门，从而提高资源利用效率。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优化资源配置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该制度鼓励员工不断学习和探索新的工作方法和思路，从而提升企业的创新能力，增强核心竞争力。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提升创新能力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“一岗双责”制度有助于提高企业整体的服务水平和质量，从而增强企业的品牌影响力，提升市场竞争力。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增强品牌影响力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增强企业核心竞争力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https://d.book118.com/136010224053010031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2024-08-29T18:32:32.766</cp:lastPrinted>
  <dcterms:created xsi:type="dcterms:W3CDTF">2024-08-29T10:32:32Z</dcterms:created>
  <dcterms:modified xsi:type="dcterms:W3CDTF">2024-08-29T10:32:34Z</dcterms:modified>
</cp:coreProperties>
</file>