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A1B7A-9560-4119-8596-C7533DB1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C904F-4CCD-4751-A8F4-79D5B638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652C-56EE-4327-A75F-2F14089D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44812-4E51-4243-A9F8-ACA3C9C3F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353BD-7F65-488A-854F-520A09B72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8DBB32-D2B2-446F-B360-F11D4CD33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1CC11E-96C2-46F8-9387-89A64A57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CA0DB-B3AD-4E91-B1A4-A8B226E9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45AEA-3479-4298-9964-6C0B7950A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D050A-25F8-43C2-9D29-A6CB166B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053E-7E13-4A41-ADDA-4FC798981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11225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提高应急救援的能力与效率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提高应急救援能力的措施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提高应急救援效率的方法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随着自然灾害、事故灾难等突发事件频繁发生，提高应急救援能力成为当务之急。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应急救援是保障人民生命财产安全的重要措施，必须不断加强和完善。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推动社会和谐发展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应急救援能力的提升有助于减轻灾害损失，维护社会稳定，推动社会和谐发展。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76" r="2067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在突发事件中，应急救援能够迅速响应，为受灾群众提供及时的医疗救治和生活救助，挽救生命。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应急救援能够迅速控制事态发展，减少人员伤亡和财产损失，保护人民群众的切身利益。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应急救援是应对突发事件的重要手段，能够快速恢复受灾地区的社会秩序，维护社会稳定。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政府在应急救援中的表现直接关系到政府形象和公信力，提升应急救援能力有助于提高政府形象和公信力。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提升政府形象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政府设立应急管理部门，负责协调和指导各类应急救援工作。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政府部门主导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多方参与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包括消防、医疗、交通、通信等多个部门和专业救援队伍参与应急救援。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国家制定了一系列应急救援法律法规，为应急救援提供法律保障。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现有应急救援体系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部分地区专业救援队伍数量不足，难以满足大规模应急救援需求。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各救援部门之间协调不够顺畅，影响救援效率。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协调机制不畅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一些地区的救援装备陈旧落后，难以适应现代应急救援需求。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救援装备落后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地震、洪涝、台风等自然灾害频发，对应急救援能力提出更高要求。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恐怖袭击、群体性事件等社会安全事件增多，需要提高应对能力。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社会安全事件增多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无人机、机器人等新技术在应急救援中的应用带来新挑战和机遇。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提高应急救援能力的措施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建立健全应急救援法律法规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制定和完善应急救援相关法律法规，明确各级政府、部门、企事业单位和个人的职责和义务，为应急救援工作提供法制保障。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构建统一指挥、协调有序的应急机制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建立国家、省、市、县四级应急救援指挥机构，实现统一领导、分级负责、协调有序的应急救援工作机制。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针对各类突发事件，制定和完善应急预案，明确应急处置流程、资源调配、救援力量布局等内容，提高应急预案的针对性和可操作性。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完善应急救援体系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加强应急救援专家队伍建设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组建应急救援专家队伍，为应急救援工作提供智力支持和决策咨询。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强化专业救援队伍建设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加强国家综合性消防救援队伍、专业应急救援队伍和军队应急力量建设，提高队伍的专业化水平和实战能力。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推进社会救援力量发展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鼓励和支持社会力量参与应急救援工作，加强社会救援力量的培训和管理，提高其应急救援能力。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加强应急队伍建设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https://d.book118.com/136011225004010044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2024-09-12T04:25:54.859</cp:lastPrinted>
  <dcterms:created xsi:type="dcterms:W3CDTF">2024-09-11T20:25:54Z</dcterms:created>
  <dcterms:modified xsi:type="dcterms:W3CDTF">2024-09-11T20:25:57Z</dcterms:modified>
</cp:coreProperties>
</file>