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67501-B6F6-4E38-8A88-81C60FA1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1FEBC-51BB-4EF5-8B64-F883099D4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7FD51-7A9F-4E49-A4BE-C95C000C2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C0105-969D-45E5-8DA0-A8F2F6C5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4BB0E-B0FD-432B-9FC6-8DBF6190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FEF33-0569-4F72-AB41-38F339E7F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AAE06-D425-48C7-A22D-D71ED9BC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47CB4-83C4-4457-B54E-1EB2F0764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67419-9468-4960-B386-3484514E4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2DC01-24FF-4087-B9D6-F47C0626E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86136-F595-4894-896C-43DE83B0B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12042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守护职业生涯的健康个人防护培训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职业生涯中的健康风险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个人防护的培训与教育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通过培训，使员工充分认识到职业健康的重要性，增强个人防护意识。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提升职业健康意识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应对职业危害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针对工作场所可能存在的职业危害因素，提供有效的个人防护方法和措施。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通过个人防护培训，降低员工在工作中受到健康损害的风险，维护员工身心健康。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个人防护是预防职业病的有效手段，能够减少工作场所危害因素对员工的伤害。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7042" b="17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预防职业病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适当的个人防护措施能够保护员工免受不良工作环境的干扰，从而提高工作效率和生产力。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通过个人防护培训，员工能够掌握正确的防护方法和技能，增强工作中的安全感。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增强员工安全感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职业生涯中的健康风险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某些职业可能涉及接触有害化学物质，如工业废气、有毒物质等，长期暴露可能对健康造成潜在危害。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化学物质暴露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工作环境中的物理因素，如噪音、振动、辐射等，长期作用可能对听觉、神经系统等产生不良影响。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物理因素伤害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医疗、实验室等职业可能面临生物因素的威胁，如病毒、细菌等，需采取严格的防护措施。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生物因素威胁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工作环境中的健康风险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工作压力对健康的影响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工作压力过大可能导致焦虑、抑郁等心理问题，长期积累可能对身心健康产生负面影响。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生理反应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长期的工作压力可能导致失眠、食欲不振、免疫力下降等生理反应，进而影响健康状况。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行为改变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工作压力可能导致不良的生活习惯，如饮食不规律、缺乏运动等，从而增加健康风险。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不良习惯对健康的危害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吸烟和过量饮酒是导致多种疾病的风险因素，如肺癌、肝病等。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长期摄入高盐、高脂、高糖食品可能导致肥胖、高血压等健康问题。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长期缺乏运动可能导致肌肉萎缩、心肺功能下降，增加患心血管疾病的风险。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睡眠不足可能导致疲劳、注意力不集中，长期如此可能影响免疫力和工作效率。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吸烟与饮酒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不合理的饮食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个人防护的基本原则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严格按照安全操作程序进行工作，不违章操作，确保个人和他人安全。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详细了解所处工作环境的安全规章制度，包括安全操作规程、紧急疏散程序等。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及时报告安全隐患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发现工作环境中存在安全隐患时，应及时向相关部门报告，并协助采取必要措施。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了解并遵守安全规定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正确佩戴和使用防护装备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按照使用说明正确佩戴和使用防护装备，确保其发挥应有的防护作用。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定期检查和维护防护装备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定期检查个人防护装备的完好性和有效性，及时更换损坏或失效的装备。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选择适当的防护装备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根据工作性质和风险，选择适当的个人防护装备，如安全帽、防护服、劳保鞋、耳塞等。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养成良好的卫生习惯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不随地吐痰、不乱扔垃圾，养成良好的卫生习惯，维护公共环境的卫生和整洁。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定期洗澡、洗头，保持身体清洁，减少细菌滋生和传播的风险。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保持饮食卫生，避免摄入不洁或变质食物，预防食物中毒等健康问题。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保持良好的个人卫生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个人防护的具体措施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https://d.book118.com/136012042123010043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2024-09-11T11:44:55.799</cp:lastPrinted>
  <dcterms:created xsi:type="dcterms:W3CDTF">2024-09-11T03:44:55Z</dcterms:created>
  <dcterms:modified xsi:type="dcterms:W3CDTF">2024-09-11T03:44:57Z</dcterms:modified>
</cp:coreProperties>
</file>