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16506-6721-4AF4-8BBD-23D6F418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07A8A-DD98-4538-920A-7DF416A3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7C6EF-F597-42B4-9F16-D989FD71B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FF8CA-FD37-4B61-BD1E-457D136BB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C87C0-90C4-46C7-BD1E-0F486F398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B41E4-DB78-4954-A08C-401CC2DC3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9FD72-863A-4D68-A295-515AE4E4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6411D-08AC-4BB5-B072-597DA4F3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C87ED-E804-4948-8306-A9ED1C24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9DD1D-5FD6-4D1A-8656-2EC813CD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663E6-5F79-4EC2-85E0-BF40396F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132021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外科病人护理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外科常见疾病及护理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外科护理伦理与法律责任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外科护理是指在外科领域中，通过专业的护理知识和技术，为患者提供全面的护理服务，包括病情观察、伤口护理、疼痛管理、康复指导等方面。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外科护理涉及的疾病类型广泛，包括但不限于创伤、感染、肿瘤、畸形等。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外科护理需要与医生、康复师、营养师等其他医疗专业人员密切协作，共同为患者提供最佳的医疗护理服务。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外科护理的目标是促进患者的身心健康，帮助患者尽快康复，提高患者的生活质量。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外科护理的职责包括：监测患者的生命体征和病情变化，评估患者的疼痛程度和需求，提供伤口护理和引流护理，指导患者进行康复训练和生活方式的调整，为患者提供心理支持和健康教育等。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外科护理的目标和职责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外科护理是整个医疗过程中不可或缺的一环，对于患者的康复和预后具有重要意义。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专业的外科护理可以有效地降低并发症的发生率，提高患者的治疗效果和生活质量。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外科护理在手术前后、康复期以及终末关怀等各个阶段都发挥着重要的作用，能够为患者提供全程、全方位的护理服务。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外科病人护理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评估病人状况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对病人的病情、病史、用药情况等进行全面了解，以便为手术做好充分准备。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关注病人的心理状态，提供必要的心理疏导和支持，缓解病人的紧张情绪。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向病人及家属提供健康指导，包括饮食、作息等方面的注意事项。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协助医生完成手术前的各项检查，确保手术顺利进行。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监测病人生命体征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协助医生手术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44" r="5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在手术过程中，密切监测病人的心率、血压、呼吸等指标，确保手术安全。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根据手术需要，为医生提供必要的手术器械和用品，确保手术顺利进行。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在手术过程中，如遇紧急情况，如大出血、心脏骤停等，应迅速采取急救措施。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术后密切观察病人的生命体征和病情变化，及时发现并处理并发症。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9" r="1691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根据病人疼痛情况，采取适当的疼痛管理措施，如药物治疗、物理治疗等。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根据病人康复需要，为病人及家属提供康复指导，促进病人尽快康复。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外科常见疾病及护理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伤口评估与处理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创伤护理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对创伤伤口进行及时、准确的评估，根据伤口情况采取适当的清洁、消毒和包扎措施，以预防感染和促进愈合。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创伤护理是针对因各种原因造成的身体创伤所进行的护理，旨在减轻患者痛苦、预防并发症和促进康复。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密切观察患者病情变化，预防和处理因创伤引发的各种并发症，如感染、出血、休克等。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关注患者的疼痛状况，采取有效的疼痛缓解措施，如药物治疗、物理治疗和心理支持等，以提高患者的舒适度和康复效果。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手术感染护理是针对手术部位感染所进行的护理，通过预防和控制感染，促进患者的术后康复。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严格遵守手术室无菌操作规程，加强手术部位的消毒和清洁工作，降低手术部位感染的风险。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根据手术类型和患者情况，合理使用抗生素，以预防和控制感染。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对手术部位进行密切观察和评估，及时发现感染迹象，采取有效措施进行处理和控制。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对患者进行术后护理，包括伤口清洁、换药、疼痛管理等，促进手术部位的愈合。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手术感染护理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https://d.book118.com/136013202133010040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2024-09-07T01:14:34.133</cp:lastPrinted>
  <dcterms:created xsi:type="dcterms:W3CDTF">2024-09-06T17:14:34Z</dcterms:created>
  <dcterms:modified xsi:type="dcterms:W3CDTF">2024-09-06T17:14:35Z</dcterms:modified>
</cp:coreProperties>
</file>