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9EF28-CA48-45D7-A517-B83F116AC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3C8813-5FD8-41E4-B984-8F958BEEE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BD247-DE70-4BE7-BFE1-8F79CACB7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F009A8-32C0-4B9D-AF91-EF2C2C00B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FFA7DA-7EBA-4002-9BA8-34897F0C0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40DFB4-BC9B-421B-90C4-97DE7EEAF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55725B-21EA-4E69-957D-4497E0B0D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E6C65-74C0-4E40-9882-8784D1690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74BDCD-27B3-4F25-A7D2-202BF9657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F0FD2-6695-44F4-A585-E94D27D13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DE267-DF78-4DB2-AD5A-9A9737B2A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01405305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静电事故案例分析与安全认识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典型静电事故案例分析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静电事故原因分析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静电安全防护措施与建议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提高员工对静电安全认识重要性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776" r="237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106" r="3110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静电事故是指由于静电电荷的积累、放电或感应等原因，导致人员伤亡、财产损失或环境破坏的事件。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根据静电事故的性质和发生场所，可分为工业静电事故、生活静电事故和自然灾害静电事故等。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静电事故定义与分类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静电事故可能导致人员电击、烧伤、窒息等伤害，严重时甚至可能导致死亡。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750" r="10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环境破坏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静电事故可能导致设备损坏、火灾爆炸等财产损失，影响企业的正常生产和经营。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静电事故可能导致大气污染、水污染和土壤污染等环境问题，对生态环境造成长期影响。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静电事故危害程度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16" r="1416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通过分析静电事故案例，可以了解事故发生的原因和过程，为预防类似事故的发生提供借鉴。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了解静电事故发生原因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通过对静电事故案例的深入分析，可以总结出事故发生过程中的经验教训，为制定有效的防范措施提供依据。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总结静电事故经验教训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通过分析静电事故案例，可以增强人们对静电危害的认识和防范意识，提高公众的安全意识水平。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提高静电安全意识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静电事故案例分析目的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典型静电事故案例分析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04" b="210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案例一：油库静电火灾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事故经过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某油库在进行油品灌装作业时，由于油品流动产生的静电积聚，引发火灾事故。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油品在管道中流动时，会与管壁摩擦产生静电，若不及时导走，静电荷会不断积累，最终引发放电，点燃油品蒸气，导致火灾。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教训与措施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加强油库静电安全管理，采取防静电措施，如安装静电接地装置、控制油品流速等，以减少静电积聚和火灾风险。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某化工厂在生产过程中，由于静电引发爆炸事故，造成人员伤亡和财产损失。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化工厂中易燃易爆物质较多，若在生产过程中产生静电且不及时消除，极易引发爆炸事故。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化工厂应严格遵守静电安全规定，对生产设备和管道进行定期检查和维护，确保静电接地装置完好有效。同时，加强员工静电安全培训，提高员工安全意识。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案例二：化工厂静电爆炸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电子元器件对静电敏感，生产过程中若不注意静电防护，极易导致元器件损坏。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某电子厂在生产过程中，由于静电影响导致电子元器件击穿损坏，造成生产停滞和损失。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电子厂应建立完善的静电防护体系，包括防静电工作区、防静电设备、防静电服装等。同时，对员工进行静电安全培训，提高员工防静电意识。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案例三：电子厂静电击穿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某粉体加工厂在进行粉体加工时，由于静电引发燃爆事故。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粉体在加工过程中易产生静电，若不及时消除，静电荷会不断积累，最终引发放电和燃爆。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粉体加工厂应采取有效的防静电措施，如使用防静电设备、控制粉体流速、保持加工环境湿度等。同时，加强员工静电安全培训，提高员工安全意识。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案例四：粉体加工静电燃爆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静电事故原因分析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静电产生原理及影响因素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静电产生原理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静电是由于物体间电荷不平衡而产生的，当两个物体接触或摩擦时，其中一个物体会失去电子带正电，另一个物体会获得电子带负电。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影响静电产生的因素包括物体材质、环境湿度、温度、摩擦速度等。例如，干燥环境下容易产生静电，某些材质如塑料、橡胶等也容易产生静电。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682" b="276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当带电物体与接地物体或人体接触时，会发生静电放电现象，产生火花并可能引发火灾或爆炸。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带电物体在周围产生电场，使附近导体感应出相反电荷，当导体接地或与另一带电物体接触时，会产生放电现象。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静电事故直接原因剖析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静电感应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静电放电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https://d.book118.com/136014053055010041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2024-09-08T03:59:52.361</cp:lastPrinted>
  <dcterms:created xsi:type="dcterms:W3CDTF">2024-09-07T19:59:52Z</dcterms:created>
  <dcterms:modified xsi:type="dcterms:W3CDTF">2024-09-07T19:59:54Z</dcterms:modified>
</cp:coreProperties>
</file>