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3BF72-42EE-46E4-A308-C6884E47D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84104-C05B-42CD-87C1-2B0B14130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6060E-66AC-4B37-935F-98B4AABAC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637A2-C426-4C12-B7A6-9482B23CC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6EF52-140F-4C37-B17B-EAC05E9EA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58408-B3C7-422D-BF30-BCDA43CD1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1484F3-9F1B-41AC-B5B7-9FA21685A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82E56-58C2-484F-B595-F1DC3ACF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CB271-FE6A-487F-89BE-9D01D3272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DAA12-3843-4DCE-8893-2B4D45FE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A4AC1-0F6E-46B8-907C-CC4F4CFDF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69" r:id="rId2"/>
    <p:sldLayoutId id="2147485670" r:id="rId3"/>
    <p:sldLayoutId id="2147485671" r:id="rId4"/>
    <p:sldLayoutId id="2147485672" r:id="rId5"/>
    <p:sldLayoutId id="2147485673" r:id="rId6"/>
    <p:sldLayoutId id="2147485674" r:id="rId7"/>
    <p:sldLayoutId id="2147485675" r:id="rId8"/>
    <p:sldLayoutId id="2147485676" r:id="rId9"/>
    <p:sldLayoutId id="2147485677" r:id="rId10"/>
    <p:sldLayoutId id="214748567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14130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初中教育中的学习适应策略与生涯发展指导研究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实践案例与效果评估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学校与家庭的支持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初中教育的重要性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学习适应策略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生涯发展指导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初中教育的重要性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初中教育在教育体系中的位置</a:t>
            </a:r>
            <a:endParaRPr lang="zh-CN" altLang="en-US"/>
          </a:p>
        </p:txBody>
      </p:sp>
      <p:sp>
        <p:nvSpPr>
          <p:cNvPr id="10490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初中教育是衔接小学和高中的重要环节，对于学生的学术发展和生涯规划具有重要影响。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初中教育是基础教育的关键阶段，为学生打下坚实的知识基础和学习能力。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初中阶段是学生个性发展和价值观形成的关键时期，需要给予适当的引导和关注。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初中教育在教育体系中承上启下，对于学生的全面发展和社会化进程具有不可替代的作用。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初中阶段对学生发展的影响</a:t>
            </a:r>
            <a:endParaRPr lang="zh-CN" altLang="en-US"/>
          </a:p>
        </p:txBody>
      </p:sp>
      <p:sp>
        <p:nvSpPr>
          <p:cNvPr id="10490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奠定基础学科知识：初中教育是学生学习基础学科知识的关键时期，对于未来的学习和职业发展至关重要。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培养综合素质：初中教育不仅关注学生的知识学习，还注重培养学生的综合素质，包括独立思考、团队合作、创新思维等能力。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形成人生观和价值观：初中阶段是学生形成人生观和价值观的关键时期，教育环境对学生的思想观念和行为习惯产生深远影响。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准备未来职业规划：初中教育中的生涯发展指导为学生提供了解不同职业的机会，帮助学生规划未来职业发展方向。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初中教育与生涯发展的关联</a:t>
            </a:r>
            <a:endParaRPr lang="zh-CN" altLang="en-US"/>
          </a:p>
        </p:txBody>
      </p:sp>
      <p:sp>
        <p:nvSpPr>
          <p:cNvPr id="104915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初中教育是培养学生基础知识和技能的关键阶段，为未来的生涯发展奠定基础。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初中教育阶段是学生自我认知和兴趣发展的重要时期，对于未来的生涯规划具有指导意义。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初中教育中的学科设置和课程要求，对于学生未来的专业选择和职业发展具有重要影响。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初中教育中的德育教育和心理健康教育，有助于培养学生的品德素质和心理素质，促进未来的生涯发展。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学习适应策略</a:t>
            </a:r>
            <a:endParaRPr lang="zh-CN" altLang="en-US"/>
          </a:p>
        </p:txBody>
      </p:sp>
      <p:sp>
        <p:nvSpPr>
          <p:cNvPr id="104919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了解学科特点与学习方法</a:t>
            </a:r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学科特点：不同学科有不同的知识体系和思维方式，掌握学科特点有助于更好地理解和掌握知识。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学习方法：针对不同学科特点，采用不同的学习方法，如记忆、理解、实践等，以提高学习效果。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学科交叉：了解不同学科之间的联系和交叉点，有助于拓展知识面和培养综合素质。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不断探索：学习是一个不断探索的过程，要勇于尝试新的学科和学习方法，不断优化自己的学习策略。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培养学习兴趣与动力</a:t>
            </a:r>
            <a:endParaRPr lang="zh-CN" altLang="en-US"/>
          </a:p>
        </p:txBody>
      </p:sp>
      <p:sp>
        <p:nvSpPr>
          <p:cNvPr id="10492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创设良好的学习环境，提供丰富的学习资源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了解学科特点，激发好奇心和探究欲望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引导学生制定合理的学习目标，培养自主学习能力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鼓励学生在学习中获得成就感，增强自信心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提高自主学习能力</a:t>
            </a:r>
            <a:endParaRPr lang="zh-CN" altLang="en-US"/>
          </a:p>
        </p:txBody>
      </p:sp>
      <p:sp>
        <p:nvSpPr>
          <p:cNvPr id="104932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制定学习计划，合理安排时间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培养学习兴趣，激发学习动力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掌握学习方法，提高学习效率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养成自律习惯，保持学习状态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应对学习压力的策略</a:t>
            </a:r>
            <a:endParaRPr lang="zh-CN" altLang="en-US"/>
          </a:p>
        </p:txBody>
      </p:sp>
      <p:sp>
        <p:nvSpPr>
          <p:cNvPr id="10493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学会放松自己，通过运动、音乐、阅读等方式缓解压力。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制定合理的学习计划，科学安排时间，避免拖延和焦虑。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积极寻求帮助，与老师、同学或家长沟通，共同解决问题。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培养自己的兴趣爱好，丰富课余生活，增强自信心。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生涯发展指导</a:t>
            </a:r>
            <a:endParaRPr lang="zh-CN" altLang="en-US"/>
          </a:p>
        </p:txBody>
      </p:sp>
      <p:sp>
        <p:nvSpPr>
          <p:cNvPr id="104943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生涯规划意识的培养</a:t>
            </a:r>
            <a:endParaRPr lang="zh-CN" altLang="en-US"/>
          </a:p>
        </p:txBody>
      </p:sp>
      <p:sp>
        <p:nvSpPr>
          <p:cNvPr id="10494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设定长期和短期的职业目标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了解自己的兴趣、优势和价值观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制定实现职业目标的行动计划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不断调整和优化自己的生涯规划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https://d.book118.com/136014130142010034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初中教育中的学习适应策略与生涯发展指导研究</vt:lpstr>
      <vt:lpstr>目录</vt:lpstr>
      <vt:lpstr>初中教育的重要性</vt:lpstr>
      <vt:lpstr>初中教育在教育体系中的位置</vt:lpstr>
      <vt:lpstr>初中阶段对学生发展的影响</vt:lpstr>
      <vt:lpstr>初中教育与生涯发展的关联</vt:lpstr>
      <vt:lpstr>学习适应策略</vt:lpstr>
      <vt:lpstr>了解学科特点与学习方法</vt:lpstr>
      <vt:lpstr>培养学习兴趣与动力</vt:lpstr>
      <vt:lpstr>提高自主学习能力</vt:lpstr>
      <vt:lpstr>应对学习压力的策略</vt:lpstr>
      <vt:lpstr>生涯发展指导</vt:lpstr>
      <vt:lpstr>生涯规划意识的培养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2024-09-03T23:13:14.307</cp:lastPrinted>
  <dcterms:created xsi:type="dcterms:W3CDTF">2024-09-03T15:13:14Z</dcterms:created>
  <dcterms:modified xsi:type="dcterms:W3CDTF">2024-09-03T15:13:17Z</dcterms:modified>
</cp:coreProperties>
</file>