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5FDEAD-FAAC-4067-9AB7-57BEE9B645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234021-BBD2-4CC0-B024-B296C68571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C0866C-194A-417C-A576-00C7A1DD80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4B0E86-2B59-4F43-9441-236530F2AC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3F9325-D4CB-411B-965F-FC3A238EE6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586DAF-98D4-409B-B097-78CA9BD9B5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841327-A53A-4072-84B7-758042ECECF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014E17-DE1B-4ED7-A28F-D0AFA6B7A2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67BF35-0F5F-4057-8D98-8BE5C33A5B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C72EFB-6F79-4FDA-8700-C20420DA11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45E2AF-3E5A-4211-AA95-7375E92534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6015012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合同法的合同成立后的合同保护机制</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合同保护机制概述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合同成立后的履行保护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合同变更与转让中的保护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合同解除与终止时的保护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违约责任与争议解决机制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典型案例分析与实践应用</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合同保护机制概述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255" r="3025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合同保护机制是指在合同成立后，为确保合同的有效履行、维护当事人合法权益而设立的一系列法律制度和措施。</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合同保护机制定义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旨在通过法律手段，确保合同的有效执行，防止合同违约行为的发生，维护市场秩序和交易安全。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合同法确立了合同自由、平等自愿、公平诚信等基本原则，为合同保护提供了法律基础。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合同法的基本原则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合同履行保障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458" r="10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违约责任制度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合同法规定了合同履行的方式、期限、地点等要素，确保合同的有效履行。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合同法规定了违约责任的构成要件、承担方式等，为追究违约责任提供了法律依据。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合同法对合同保护的规定</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合同保护机制通过确保合同的有效履行和追究违约责任，维护了交易的安全和稳定。</a:t>
            </a:r>
          </a:p>
        </p:txBody>
      </p:sp>
      <p:pic>
        <p:nvPicPr>
          <p:cNvPr id="4" name="Picture 4"/>
          <p:cNvPicPr>
            <a:picLocks noChangeAspect="1"/>
          </p:cNvPicPr>
          <p:nvPr/>
        </p:nvPicPr>
        <p:blipFill>
          <a:blip r:embed="rId2"/>
          <a:srcRect l="11042" r="1104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4417" r="1441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9458" r="9458"/>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维护交易安全</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合同保护机制为市场经济提供了法律保障，有利于促进经济的健康发展。</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促进经济发展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合同保护机制通过维护当事人的合法权益，彰显了社会的公平正义。</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彰显社会公平正义</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合同保护机制的意义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合同成立后的履行保护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199" b="419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根据合同约定，当事人应当全面、适当地履行合同义务，包括给付标的物、支付价款、提供服务等。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当事人一方不履行合同义务或者履行合同义务不符合约定的，应当承担继续履行、采取补救措施或者赔偿损失等违约责任。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履行义务与责任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违约责任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合同履行义务</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67" r="14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因不可抗力致使不能实现合同目的、在履行期限届满前一方明确表示或者以自己的行为表明不履行主要债务等情形，当事人可以解除合同。</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履行不能情形</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当事人一方因不可抗力不能履行合同的，根据不可抗力的影响，部分或者全部免除责任，但法律另有规定的除外。当事人迟延履行后发生不可抗力的，不能免除责任。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违约责任承担</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履行不能及违约责任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履行抗辩权</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当事人互负债务，有先后履行顺序的，先履行一方未履行的，后履行一方有权拒绝其履行要求。先履行一方履行债务不符合约定的，后履行一方有权拒绝其相应的履行要求。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保全措施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在合同履行过程中，为了防止对方转移财产、逃避债务等行为导致自己权益受损，当事人可以采取一些保全措施来维护自己的权益。例如，可以申请法院采取查封、扣押、冻结等措施来保全对方的财产。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438" r="194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履行抗辩权与保全措施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合同变更与转让中的保护</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合同变更必须经各方当事人协商一致，任何一方不得擅自变更合同内容。</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协商一致原则</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合同变更应当采用书面形式，明确变更的内容和范围，以便日后查证。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书面形式要求</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合同变更的内容必须合法，不得违反法律、行政法规的强制性规定。</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变更内容的合法性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合同变更的条件与程序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合同转让的规则与限制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债权人同意原则</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债务人将合同的义务全部或者部分转移给第三人的，应当经债权人同意。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通知义务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债权人转让权利的，应当通知债务人。未经通知，该转让对债务人不发生效力。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转让内容的合法性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合同转让的内容必须合法，不得违反法律、行政法规的强制性规定。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明确各方的权利义务</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在合同变更、转让过程中，应明确各方的权利义务，避免发生纠纷。</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保留相关证据</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在合同变更、转让过程中，应妥善保管相关证据，以便在发生纠纷时维护自己的合法权益。</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审查对方的资信状况</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在合同变更、转让前，应对对方的资信状况进行全面审查，以降低合同履行风险。</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变更、转让中的风险防范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https://d.book118.com/136015012021010042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2024-09-09T08:42:48.074</cp:lastPrinted>
  <dcterms:created xsi:type="dcterms:W3CDTF">2024-09-09T00:42:48Z</dcterms:created>
  <dcterms:modified xsi:type="dcterms:W3CDTF">2024-09-09T00:42:50Z</dcterms:modified>
</cp:coreProperties>
</file>