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D8A61-E8DF-4ACF-85D8-966CEBE14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B5AFF-D528-489E-8D5B-7057B8E05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027FD-F797-4589-9907-0C9460F1F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E44A73-E4AB-4A1A-ADEF-68FE56BB6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1968B6-8857-423E-9096-32B5075A7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E29B5C-B2E9-4A0F-9DC6-05E3BA42A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660A74-0E69-45A0-83A8-28EC620F4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D002C2-6264-4948-84AE-E52BA4D10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EDE439-1F49-4B67-9888-661555F4F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EFBB84-F6AF-4F5E-83D0-64261C550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95B22-37A0-4A90-AF50-287E98830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01501405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2023年建筑项目管理总结报告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项目管理问题与改进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项目概况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随着城市化进程的加速，建筑行业市场需求持续增长，为建筑项目管理提供了广阔的发展空间。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城市化进程加速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政府出台了一系列支持建筑业发展的政策，鼓励企业加强项目管理，提高工程质量。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建筑行业技术创新不断涌现，为项目管理提供了更高效、更智能的工具和方法。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确保工程质量符合国家相关标准和规范，实现优良工程的目标。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按照合同约定的工期完成施工任务，确保项目按时交付。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进度目标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合理控制项目成本，实现项目利润最大化。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成本目标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本年度共完成建筑面积约10万平方米，涵盖住宅、商业、办公等不同类型建筑。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建筑面积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项目总投资额达到2亿元人民币，涉及资金来源包括企业自筹、银行贷款等。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投资规模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项目共投入了约300名管理人员和施工人员，确保项目顺利进行。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项目规模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项目管理过程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启动阶段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确定项目目标和范围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明确项目的目标、任务和预期成果，以及项目的边界和限制条件。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组织与准备资源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确定项目所需的人力、物力和财力资源，并做好相应的准备工作。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制定项目计划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根据项目目标和范围，制定详细的项目计划，包括时间、成本、质量等方面的计划。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制定项目成本计划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根据项目需求和资源情况，制定项目成本计划，包括预算和成本控制等方面的内容。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制定项目进度计划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根据项目目标、任务和资源情况，制定合理的项目进度计划，确保项目按时完成。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制定项目质量计划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根据项目要求和行业标准，制定项目质量计划，确保项目质量符合要求。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规划阶段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按照项目计划进行实施，确保各项任务按时完成。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实施项目计划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协调项目所需资源，保持团队内部和相关方的有效沟通。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协调资源与沟通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及时处理项目过程中的变更和风险，确保项目顺利进行。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处理变更与风险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执行阶段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项目成本监控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监控项目成本，确保项目预算得到控制。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项目质量监控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监控项目质量，确保项目质量符合要求。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项目进度监控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监控项目进度，确保项目按时完成。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监控阶段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项目后服务与维护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提供项目后服务与维护，确保项目的长期稳定运行。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项目验收与交付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按照合同要求进行项目验收，确保项目成果符合要求，并进行最终交付。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项目总结与评价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对项目执行过程进行总结和评价，总结经验教训，为今后的项目管理提供参考。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收尾阶段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项目管理成果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https://d.book118.com/136015014055010100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2024-09-24T07:36:23.405</cp:lastPrinted>
  <dcterms:created xsi:type="dcterms:W3CDTF">2024-09-23T23:36:23Z</dcterms:created>
  <dcterms:modified xsi:type="dcterms:W3CDTF">2024-09-23T23:36:25Z</dcterms:modified>
</cp:coreProperties>
</file>