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8FF6EE-44CE-4BE3-B200-FDCC5DE7C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4995ED-C8B6-433F-8430-297CEDCFD2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0C48B0-CB5E-4B70-8C4D-70F4D180AF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70D38B-8607-4E80-AD61-91DCA882C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4CEBEF-1FD3-43CB-AC03-99B587567D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1EC451-1293-46FA-8A6C-CBD70C720C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56283F-9328-4177-AC1A-8A28AC953D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535C52-CDA0-4A74-A06C-52E2117CE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21A734-05F9-42FD-BD11-4720F192E8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128BC-6744-4869-9D56-439BE019C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E4D49-A54C-409F-A833-B707D6DBC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02012010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医疗器械市场准入管理规定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医疗器械市场准入条件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申请与审批流程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监督管理与法律责任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企业责任与义务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963" b="1296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加强医疗器械监管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通过建立严格的市场准入制度，确保医疗器械的安全性和有效性，保护公众健康。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规范市场秩序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明确医疗器械市场准入的条件和程序，防止不合格或假冒伪劣产品进入市场，维护公平竞争的市场环境。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促进产业健康发展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鼓励医疗器械企业加强技术创新和质量管理，提升产品竞争力，推动医疗器械产业高质量发展。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本规定适用于在中华人民共和国境内从事医疗器械研发、生产、经营、使用等活动的单位和个人。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适用对象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医疗器械生产企业、经营企业、使用单位以及相关监督管理部门等。其中，医疗器械生产企业应取得相应的生产许可证，并按照批准的范围进行生产；经营企业应取得经营许可证，并遵守相关经营规范；使用单位应确保使用的医疗器械来源合法、质量可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医疗器械市场准入条件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具备独立法人资格，拥有合法的营业执照和税务登记证明。</a:t>
            </a:r>
          </a:p>
        </p:txBody>
      </p:sp>
      <p:pic>
        <p:nvPicPr>
          <p:cNvPr id="4" name="Picture 4"/>
          <p:cNvPicPr>
            <a:picLocks noChangeAspect="1"/>
          </p:cNvPicPr>
          <p:nvPr/>
        </p:nvPicPr>
        <p:blipFill>
          <a:blip r:embed="rId2"/>
          <a:srcRect l="16750" r="16750"/>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750" r="1675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750" r="1675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2500" r="12500"/>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具备与生产经营规模和范围相适应的的生产场地、环境条件、生产设备以及专业技术人员。</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具备与生产经营规模和范围相适应的质量管理机构或者质量管理人员，并经过专业培训，取得相应资质。</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建立完善的医疗器械质量管理体系，并通过相关认证或审核。</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企业资质要求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在国内销售、使用的医疗器械，应当按照规定申请产品注册或者办理备案手续。</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申请产品注册或者办理备案的，应当提交真实、准确、完整的研究资料、生产工艺、质量标准、说明书和标签等。</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195" b="1119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未经注册或者备案的医疗器械，不得销售、使用。</a:t>
            </a:r>
          </a:p>
        </p:txBody>
      </p:sp>
      <p:pic>
        <p:nvPicPr>
          <p:cNvPr id="10" name="Picture 10"/>
          <p:cNvPicPr>
            <a:picLocks noChangeAspect="1"/>
          </p:cNvPicPr>
          <p:nvPr/>
        </p:nvPicPr>
        <p:blipFill>
          <a:blip r:embed="rId4"/>
          <a:srcRect t="17606" b="1760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产品注册与备案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医疗器械生产企业应当建立生产质量管理体系，保持有效运行，确保产品符合强制性标准以及经注册或者备案的产品技术要求。</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建立完善的原材料采购、验收、储存和使用管理制度，确保原材料质量符合标准。</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生产质量管理规范</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生产过程中应当严格执行各项操作规程，确保产品质量稳定可靠。</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建立完善的销售记录制度，确保产品销售可追溯。</a:t>
            </a:r>
            <a:endParaRPr lang="en-US" sz="1100"/>
          </a:p>
        </p:txBody>
      </p:sp>
      <p:pic>
        <p:nvPicPr>
          <p:cNvPr id="30" name="Picture 30"/>
          <p:cNvPicPr>
            <a:picLocks noChangeAspect="1"/>
          </p:cNvPicPr>
          <p:nvPr/>
        </p:nvPicPr>
        <p:blipFill>
          <a:blip r:embed="rId2"/>
          <a:srcRect l="15000" r="15000"/>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11958" r="11958"/>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临床试验及评价</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对需要进行临床试验的医疗器械，应当按照规定开展临床试验，并提交临床试验报告。</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临床试验应当遵循伦理原则，确保受试者权益得到保障。</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医疗器械上市前需要经过严格的评价程序，包括安全性、有效性等方面的评价。</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对于已经上市的医疗器械，需要持续进行安全性和有效性评价，确保产品在使用过程中始终安全有效。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申请与审批流程</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填写完整的医疗器械注册申请表，包括产品名称、型号规格、生产厂商等基本信息。</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申请表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技术资料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质量管理体系文件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临床试验报告</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提供产品的技术资料，包括产品性能、结构组成、工作原理、生产工艺等详细描述。</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提交企业的质量管理体系文件，证明企业具备稳定生产合格产品的能力。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对于需要进行临床试验的医疗器械，应提交相应的临床试验报告。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申请材料准备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审查意见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根据技术审评结果，形成审查意见，明确产品是否符合注册要求。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食品药品监督管理部门在收到申请材料后，进行形式审查，确认申请材料的完整性和规范性。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技术审评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组织专家对申请材料进行技术审评，评估产品的安全性、有效性及质量可控性。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受理与审查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现场核查及抽样检验</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现场核查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对申请企业的生产现场进行核查，确认生产工艺、质量控制等是否与申请材料相符。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抽样检验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对申请注册的产品进行抽样检验，验证产品性能和质量是否符合相关标准。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审批决定及证书颁发</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根据申请材料、技术审评、现场核查和抽样检验结果，作出是否准予注册的审批决定。</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审批决定</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对于准予注册的产品，颁发医疗器械注册证书，载明产品名称、型号规格、生产厂商等信息。</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证书颁发</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https://d.book118.com/136020120101010040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2024-09-06T16:35:17.157</cp:lastPrinted>
  <dcterms:created xsi:type="dcterms:W3CDTF">2024-09-06T08:35:17Z</dcterms:created>
  <dcterms:modified xsi:type="dcterms:W3CDTF">2024-09-06T08:35:19Z</dcterms:modified>
</cp:coreProperties>
</file>