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5CECB-DFCA-4A12-A02D-92A8765B3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85864-FDA6-4735-991C-FE3657EC0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26F09-CF56-43CA-8D79-5416760A8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D164E-F4B6-443A-9FC5-A1C4B6059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AD0AD-9919-4240-9EBE-104182CB3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1D9F9-9509-434B-AA0D-F49F1757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45AD3E-CD25-49B9-A579-E98AE5A17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44812-CD55-4593-B82F-010AE618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39B5F-F295-4A04-AFCD-133B0FA0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2682B-EB3E-40B7-B38C-266B812BF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33F2B-5125-447B-B152-1999BB04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2500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航空航天行业2024年公司转型趋势分析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公司转型必要性及驱动力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2024年航空航天行业公司转型趋势预测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典型案例分析：成功转型企业经验分享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挑战与机遇并存：如何应对未来变革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总结与展望：航空航天行业未来发展前景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产业链长、涉及面广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航空航天产业链包括设计、研发、制造、测试、运营等多个环节，涉及材料、电子、机械、软件等多个领域。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国际竞争激烈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全球范围内，航空航天技术竞争日益激烈，主要国家纷纷加大投入，争夺制高点。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高技术、高风险、高投入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航空航天行业是典型的高技术产业，涉及复杂的系统设计、精密制造和严格的测试验证，具有高风险和高投入的特点。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绿色环保、可持续发展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在全球环保意识的提高下，航空航天行业正致力于研发更环保、更可持续的技术和产品，如电动飞机、生物燃料等。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跨界融合、创新应用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航空航天技术与其他领域的跨界融合，催生了新的应用场景和商业模式，如无人机物流、太空旅游等。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随着信息技术的发展，航空航天行业正加速向数字化、智能化转型，提高设计、制造、运营等环节的效率和智能化水平。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390" r="2439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近年发展动态与趋势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各国政府普遍重视航空航天技术的发展，纷纷出台政策加大支持力度，如税收优惠、研发资金支持等。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安全监管趋严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随着航空航天技术的发展和应用范围的扩大，安全监管也日趋严格，对相关企业的合规性和安全性提出更高要求。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国际合作与竞争并存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全球范围内，航空航天领域的国际合作与竞争并存，一方面通过国际合作共同推动技术进步，另一方面各国之间也存在技术竞争和市场争夺。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公司转型必要性及驱动力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适应市场需求变化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随着航空航天技术的不断发展和应用领域的拓展，客户对产品和服务的需求日益多样化，公司需要转型以适应这种变化。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航空航天行业竞争激烈，公司需要不断创新和转型以保持市场竞争力。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政策法规的变动对公司的经营和发展具有重要影响，公司需要灵活调整战略和业务模式以适应政策法规的变化。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优化供应链管理，降低采购成本，提高产品质量和交付效率，从而提升公司的核心竞争力。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品牌建设和市场营销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加强品牌建设和市场营销，提高品牌知名度和美誉度，增强客户对公司的信任和忠诚度。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航空航天行业对技术创新能力的要求很高，公司需要不断提升技术创新能力以保持领先地位。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跨界合作和产业链整合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积极寻求与其他行业的跨界合作和产业链整合，拓展公司的业务范围和增长空间。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拓展新市场和新客户群体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积极开拓新市场和新客户群体，扩大公司的市场份额和业务范围。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开发新产品和服务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不断开发新产品和服务，满足客户的多样化需求，提升公司的市场竞争力。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拓展新的增长点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2024年航空航天行业公司转型趋势预测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利用先进的数字化技术和智能化算法，实现航空航天产品的快速设计、优化和制造，提高生产效率和降低成本。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数字化设计与制造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运用大数据、人工智能等技术，对航空航天设备进行实时监控、故障诊断和预测性维护，提高运营安全性和经济性。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智能化运营与维护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通过数字化技术优化供应链管理，实现供应链的可视化、智能化和高效化，降低库存成本和风险。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数字化、智能化技术应用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绿色航空技术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研发和应用低排放、低噪音、低油耗的绿色航空技术，减少对环境的影响，提高航空运输的环保性能。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可持续材料应用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采用可再生、可回收和生物降解的材料，降低航空航天产品对环境的负担，推动行业的可持续发展。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能源效率提升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通过改进发动机设计、优化飞行轨迹等方式，提高航空航天设备的能源利用效率，减少能源消耗和碳排放。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绿色环保、可持续发展理念推广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https://d.book118.com/136025005222010034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2024-09-04T08:02:20.865</cp:lastPrinted>
  <dcterms:created xsi:type="dcterms:W3CDTF">2024-09-04T00:02:20Z</dcterms:created>
  <dcterms:modified xsi:type="dcterms:W3CDTF">2024-09-04T00:02:22Z</dcterms:modified>
</cp:coreProperties>
</file>