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5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9423B-B6DA-4E46-9E13-7CA31E430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87D5D-34A3-4375-8793-55034F07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2DF53-7879-4340-B03E-8622C762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710B6-D56F-4B74-9490-13A622F30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A6DF3-8389-42EF-93B1-8D502C298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7ECC4-9B35-4461-BDFF-5D10D5B0C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F3F19-8666-4BB6-979A-78EFA48E0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3BF2C-BF4A-4C1C-895B-8933B5E4B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929D0-4445-498D-BD6C-7C8DC13F3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A64A4-C6B5-4679-B8DF-23AB5FC2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7944-D025-4485-83C0-F60DE45D1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559" r:id="rId2"/>
    <p:sldLayoutId id="2147505560" r:id="rId3"/>
    <p:sldLayoutId id="2147505561" r:id="rId4"/>
    <p:sldLayoutId id="2147505562" r:id="rId5"/>
    <p:sldLayoutId id="2147505563" r:id="rId6"/>
    <p:sldLayoutId id="2147505564" r:id="rId7"/>
    <p:sldLayoutId id="2147505565" r:id="rId8"/>
    <p:sldLayoutId id="2147505566" r:id="rId9"/>
    <p:sldLayoutId id="2147505567" r:id="rId10"/>
    <p:sldLayoutId id="21475055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2503211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加强和完善麻醉医疗服务意见的分工方案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明确分工方案的目标和原则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完善麻醉医疗服务体系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加强麻醉医疗服务管理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推进麻醉医疗服务信息化建设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加强组织领导和政策支持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明确分工方案的目标和原则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目标：提高麻醉医疗服务质量和效率</a:t>
            </a:r>
            <a:endParaRPr lang="zh-CN" altLang="en-US"/>
          </a:p>
        </p:txBody>
      </p:sp>
      <p:sp>
        <p:nvSpPr>
          <p:cNvPr id="10489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原则：分工方案应遵循科学、合理、高效的原则，明确各部门的职责和分工，避免职能交叉和资源浪费。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目标：通过分工方案，提高麻醉医疗服务的整体质量和效率，确保患者安全和满意度。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重点任务：制定详细的分工方案，包括人员配置、岗位职责、工作流程等方面，确保各项工作得到有效落实。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监督与评估：建立监督与评估机制，对分工方案的执行情况进行定期检查和评估，及时发现问题并采取改进措施。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原则：科学合理、权责对等、分工明确</a:t>
            </a:r>
            <a:endParaRPr lang="zh-CN" altLang="en-US"/>
          </a:p>
        </p:txBody>
      </p:sp>
      <p:sp>
        <p:nvSpPr>
          <p:cNvPr id="1048960" name="任意多边形 20"/>
          <p:cNvSpPr/>
          <p:nvPr>
            <p:custDataLst>
              <p:tags r:id="rId2"/>
            </p:custDataLst>
          </p:nvPr>
        </p:nvSpPr>
        <p:spPr>
          <a:xfrm rot="2700000">
            <a:off x="293317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574595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科学合理：根据麻醉医疗服务的特点和需求，制定科学合理的分工方案，确保服务质量和效率。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2"/>
          <p:cNvSpPr/>
          <p:nvPr>
            <p:custDataLst>
              <p:tags r:id="rId4"/>
            </p:custDataLst>
          </p:nvPr>
        </p:nvSpPr>
        <p:spPr>
          <a:xfrm>
            <a:off x="2707912" y="2733033"/>
            <a:ext cx="1743166" cy="12344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18"/>
          <p:cNvSpPr/>
          <p:nvPr>
            <p:custDataLst>
              <p:tags r:id="rId5"/>
            </p:custDataLst>
          </p:nvPr>
        </p:nvSpPr>
        <p:spPr>
          <a:xfrm rot="5400000">
            <a:off x="545043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091198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权责对等：明确各方的权利和责任，确保分工方案的公正性和合理性。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3"/>
          <p:cNvSpPr/>
          <p:nvPr>
            <p:custDataLst>
              <p:tags r:id="rId7"/>
            </p:custDataLst>
          </p:nvPr>
        </p:nvSpPr>
        <p:spPr>
          <a:xfrm>
            <a:off x="5224515" y="2733033"/>
            <a:ext cx="1743166" cy="12344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66377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607801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分工明确：对麻醉医疗服务涉及的各个环节进行明确分工，确保工作的高效运转。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4"/>
          <p:cNvSpPr/>
          <p:nvPr>
            <p:custDataLst>
              <p:tags r:id="rId10"/>
            </p:custDataLst>
          </p:nvPr>
        </p:nvSpPr>
        <p:spPr>
          <a:xfrm>
            <a:off x="7740461" y="2733033"/>
            <a:ext cx="1743166" cy="12344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完善麻醉医疗服务体系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建立完善的麻醉医疗服务网络</a:t>
            </a:r>
            <a:endParaRPr lang="zh-CN" altLang="en-US"/>
          </a:p>
        </p:txBody>
      </p:sp>
      <p:sp>
        <p:nvSpPr>
          <p:cNvPr id="10490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建立多层次的麻醉医疗服务体系，满足不同层次的需求。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加强麻醉医疗服务网络建设，提高服务覆盖面和可及性。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建立完善的麻醉医疗服务网络，提高服务质量和效率。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加强麻醉医疗服务网络的管理和监管，确保服务质量和安全。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加强麻醉医疗服务人才培养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培养专业人才：建立完善的麻醉医疗服务人才培养体系，提高从业人员的专业素质和技能水平。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培训与实践结合：加强理论与实践的结合，提高从业人员的实际操作能力和应对紧急情况的能力。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建立激励机制：通过设立奖励机制和晋升机制，激励从业人员不断提高自身素质和能力。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开展继续教育：定期开展麻醉医疗服务相关的培训和学术交流活动，更新从业人员的知识和技能。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提升麻醉医疗服务技术水平</a:t>
            </a:r>
            <a:endParaRPr lang="zh-CN" altLang="en-US"/>
          </a:p>
        </p:txBody>
      </p:sp>
      <p:sp>
        <p:nvSpPr>
          <p:cNvPr id="10491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培训专业麻醉医生，提高技术水平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引进先进医疗设备，提升麻醉效果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加强医疗质量控制，确保安全可靠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开展临床研究，推动技术创新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加强麻醉医疗服务管理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制定麻醉医疗服务规范和标准</a:t>
            </a:r>
            <a:endParaRPr lang="zh-CN" altLang="en-US"/>
          </a:p>
        </p:txBody>
      </p:sp>
      <p:sp>
        <p:nvSpPr>
          <p:cNvPr id="104924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制定麻醉医疗服务规范和标准，明确麻醉医疗服务的基本要求和操作流程，确保麻醉医疗服务的质量和安全。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建立麻醉医疗服务质量评估体系，定期对麻醉医疗服务进行评估和监督，及时发现和解决存在的问题。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加强麻醉医疗服务管理人员的培训和考核，提高管理人员的专业素质和管理能力，确保麻醉医疗服务的专业性和规范性。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建立麻醉医疗服务信息管理系统，实现麻醉医疗服务信息的共享和互通，提高麻醉医疗服务的效率和质量。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https://d.book118.com/136025032113010101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加强和完善麻醉医疗服务意见的分工方案</vt:lpstr>
      <vt:lpstr>目录</vt:lpstr>
      <vt:lpstr>明确分工方案的目标和原则</vt:lpstr>
      <vt:lpstr>目标：提高麻醉医疗服务质量和效率</vt:lpstr>
      <vt:lpstr>原则：科学合理、权责对等、分工明确</vt:lpstr>
      <vt:lpstr>完善麻醉医疗服务体系</vt:lpstr>
      <vt:lpstr>建立完善的麻醉医疗服务网络</vt:lpstr>
      <vt:lpstr>加强麻醉医疗服务人才培养</vt:lpstr>
      <vt:lpstr>提升麻醉医疗服务技术水平</vt:lpstr>
      <vt:lpstr>加强麻醉医疗服务管理</vt:lpstr>
      <vt:lpstr>制定麻醉医疗服务规范和标准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2024-09-25T22:06:41.325</cp:lastPrinted>
  <dcterms:created xsi:type="dcterms:W3CDTF">2024-09-25T14:06:41Z</dcterms:created>
  <dcterms:modified xsi:type="dcterms:W3CDTF">2024-09-25T14:06:43Z</dcterms:modified>
</cp:coreProperties>
</file>