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89E854-B527-423F-B14C-C909FF4975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440565-D09E-4A81-A390-72F47F4B5C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438FF0-2857-4FEC-8D01-B92D717DB6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D42D7C-A17A-4B97-9BD9-4F80062A69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D0387D-8E5F-4054-93E5-CAF4EFA6E8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4B86E3-4BC7-4DB5-A8D8-9AB56FF44C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D82101-7D68-45AB-9DA3-50EC33CB1C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A7752E-35CC-49A0-A915-7E92F0D274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DB8764-FD9B-4A85-BF9C-7367D72AE0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42C5B4-A79D-4C4C-9115-411BB317A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ECF8AB-12E2-407F-A35B-3CB23C74FE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030222110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细胞器相互作用网络构建</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汇报人：文小库</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细胞器相互作用网络构建原理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细胞器相互作用网络构建实践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细胞器相互作用网络的功能和调控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细胞器相互作用网络在疾病研究中的应用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展望与挑战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细胞器相互作用研究的重要性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细胞器作为细胞内的基本功能单位，其相互作用对于维持细胞正常生理功能至关重要。研究细胞器相互作用有助于深入了解细胞生理、病理过程以及疾病发生发展机制。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网络生物学的兴起</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随着网络生物学的快速发展，构建细胞器相互作用网络成为研究细胞器功能关联和调控机制的有效手段。网络分析能够系统地揭示细胞器之间的复杂联系和动态变化，为解析细胞生命活动提供全新视角。</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细胞器之间通过物质交换和能量传递维持细胞内环境的稳定和生理功能的正常进行。例如，线粒体通过氧化磷酸化产生ATP，为其他细胞器提供能量；内质网合成脂质和蛋白质，参与物质转运和信号传导等。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细胞器间的物质交换与能量传递</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细胞器之间通过信号分子和信号通路相互传递信息，实现细胞内的信号传导和调控。例如，细胞核内的基因表达调控信息可通过信号通路传递至细胞质中的核糖体，影响蛋白质的合成和细胞功能。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细胞器间的信号传导与调控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细胞器相互作用概述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通过构建细胞器相互作用网络，可以系统地揭示细胞器之间的功能关联和调控机制，解析细胞生命活动的复杂性和动态性。网络分析有助于发现新的细胞器功能和调控因子，为疾病诊断和治疗提供潜在靶点。</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网络构建的方法</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细胞器相互作用网络的构建主要包括实验方法和计算方法。实验方法如荧光共振能量转移（FRET）、蛋白质组学等可用于检测和验证细胞器间的相互作用；计算方法如基于图论的网络建模和分析、机器学习等可用于预测和解析网络结构和功能。</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网络构建的目的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网络构建的目的和方法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细胞器相互作用网络构建原理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747" r="21747"/>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蛋白质-蛋白质相互作用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细胞器之间的相互作用往往通过蛋白质复合物的形成来实现，这些蛋白质复合物可以在不同的细胞器之间传递信号或介导物质运输。</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脂质-脂质相互作用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细胞器的膜结构由脂质双分子层组成，不同细胞器之间的脂质成分和物理性质存在差异，这种差异可以影响细胞器之间的相互作用。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RNA-蛋白质相互作用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RNA在细胞器之间的相互作用中发挥着重要作用，例如mRNA的定位和翻译可以在特定的细胞器中进行，这需要RNA与细胞器中的蛋白质相互作用。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细胞器相互作用的分子基础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网络分析算法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通过网络分析算法可以识别细胞器相互作用网络中的关键节点和模块，进而揭示细胞器之间的相互关系和功能。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图论模型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细胞器相互作用网络可以使用图论模型进行描述，其中节点表示细胞器或分子，边表示它们之间的相互作用。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动力学模型</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动力学模型可以模拟细胞器相互作用网络的动态变化过程，例如物质运输、信号传递等过程，从而更深入地理解细胞器的功能和调控机制。</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583" r="25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002" r="200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网络构建的算法和模型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数据来源和处理</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高通量测序技术可以产生大量的基因组、转录组和蛋白质组数据，这些数据可以用于推断细胞器之间的相互作用关系。</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显微镜成像数据</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显微镜成像技术可以直接观察细胞器的形态和位置，通过图像处理和分析技术可以提取细胞器之间的相互作用信息。</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公共数据库资源</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许多公共数据库提供了细胞器相互作用的相关数据，例如蛋白质相互作用数据库、基因表达数据库等，这些数据可以为网络构建提供重要的信息来源。</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高通量测序数据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细胞器相互作用网络构建实践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979" b="109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165" b="2616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实验设计和数据收集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选择适当的细胞模型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根据研究目的选择合适的细胞系或原代细胞进行培养和处理。</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设计实验方案</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确定实验条件、处理方式和时间点，以捕捉细胞器之间的相互作用。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数据收集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运用高通量技术如质谱分析、蛋白质组学、代谢组学等，收集细胞器成分、表达和相互作用数据。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对原始数据进行清洗、标准化和归一化，消除批次效应和技术差异。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数据预处理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358" r="173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网络构建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可视化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基于相关分析、聚类分析或机器学习等方法，构建细胞器相互作用网络。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利用Cytoscape、Gephi等工具对网络进行可视化，呈现细胞器之间的连接和拓扑结构。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网络构建和可视化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https://d.book118.com/136030222110010043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2024-09-11T08:19:53.005</cp:lastPrinted>
  <dcterms:created xsi:type="dcterms:W3CDTF">2024-09-11T00:19:53Z</dcterms:created>
  <dcterms:modified xsi:type="dcterms:W3CDTF">2024-09-11T00:19:55Z</dcterms:modified>
</cp:coreProperties>
</file>