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116BA-2C51-4D01-8FD3-AF2B239B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FD2CD-ABB9-48E8-9032-26FBA761D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16591-C85B-467B-9E2D-E87EE9FA1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FD0A6-552C-4416-A270-A8B7ACD9A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3C3712-903D-4419-A4F2-5AD3D1B1D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E3A155-6B81-4694-A49C-3DF392405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9FF1B0-EB4C-4E12-95CF-D574FFBBD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185A18-ABE7-4561-804E-3CB33693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1371B-7895-4EEA-8EC4-2BED8A96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056BB-79C1-4CAF-BE76-E29C700C9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35EF9-B238-467C-814F-2391D3EF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30223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室外心肺复苏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室外心肺复苏的步骤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它包括胸外按压和人工呼吸两个主要步骤，目的是暂时替代心脏和肺的功能，直到专业救援人员到达。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心肺复苏是一种紧急医疗救助技术，用于在心脏骤停的情况下维持大脑和器官的氧气供应，以防止脑死亡和器官衰竭。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在心脏骤停的情况下，每分钟脑细胞死亡约100万，因此及时进行心肺复苏至关重要。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正确的心肺复苏可以显著提高患者的生存率，减少脑损伤和其他器官损伤的风险。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969" r="26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心肺复苏技术自20世纪60年代开始发展，经过多次改进和标准化，目前已成为全球范围内的急救标准操作。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近年来，心肺复苏技术不断发展和完善，包括新型设备和技术的研究和应用，以提高复苏效果和患者的生存率。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室外心肺复苏的步骤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在开始心肺复苏之前，首先要评估现场是否安全。检查周围是否存在危险品、电线、障碍物等可能对救助者和患者造成伤害的物品。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在确保现场安全的前提下，疏散围观者，保持空气流通，以便更好地进行急救。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疏散围观者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68" r="277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208" r="29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轻拍患者的双肩，在耳边大声呼唤，观察是否有反应。如果没有反应，则说明患者可能已经失去意识。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观察患者的胸廓是否有起伏，用耳朵贴近患者的口鼻，感受是否有气流。如果没有呼吸或呼吸异常，应立即开始心肺复苏。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高声呼救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在确认患者需要心肺复苏后，大声呼救，请求他人协助拨打急救电话，并尽快获取自动体外除颤器（AED）。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使用AED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如果现场有AED，应尽快使用。按照AED的语音提示进行操作，通常AED会自动分析心律，并提示是否需要电击除颤。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呼救并获取AED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定位按压点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按压位置在患者胸骨下半部与两侧乳头连线的交点处。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进行按压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双手交叠放在按压点上，双臂伸直，用上半身力量向下按压，使胸廓下陷5-6厘米，每分钟100-120次。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在完成30次胸外按压后，将患者头偏向一侧，用一手压住额头，另一手提起下颌，使头部后仰，以开放气道。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清理呼吸道内的异物或呕吐物，保持呼吸道通畅。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检查呼吸道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用一只手捏住患者的鼻子，另一只手托起患者的下颌，使头部后仰。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捏住鼻子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深吸一口气后，对患者进行吹气，吹气时要确保气流能够进入肺部。吹气后放开捏住的鼻子，让患者自行呼吸。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进行吹气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https://d.book118.com/136030223100010041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2024-09-08T04:47:38.445</cp:lastPrinted>
  <dcterms:created xsi:type="dcterms:W3CDTF">2024-09-07T20:47:38Z</dcterms:created>
  <dcterms:modified xsi:type="dcterms:W3CDTF">2024-09-07T20:47:40Z</dcterms:modified>
</cp:coreProperties>
</file>