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5337A-B208-4BB0-B400-0CE685173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673B0-3A37-4CBC-92D4-01CFBE53B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B6BE0-8FB0-4537-BC10-E2E2AD582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363C6-786E-4A45-8123-B0D895CBC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CCE128-CD66-4C5C-80F4-A0BD08108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9FAE8A-A505-49A3-9FDE-3043BC459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1FDADD-29B2-48E8-BA65-474DA0D7F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D5EC5-3B49-442B-B081-D4B2F6314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A5FC9-2B48-45AC-A58C-953A0A942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70D40-F3D8-4AB5-A9C1-511ED79DA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C7563-5FE8-43D8-A7CC-E439CED26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31144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危化品运输安全的电力系统与电气工程技术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电力系统设计与选型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电气工程技术应用与实践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安全防护措施及应急处理机制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法规标准与监管要求解读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指具有易燃、易爆、有毒、有害和放射性等物质，在运输、储存、使用或处置过程中，可能对人员、设施和环境造成伤害或损害的化学品。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根据其性质和危险性程度，通常分为爆炸品、压缩气体和液化气体、易燃液体、易燃固体、自燃物品和遇湿易燃物品、氧化剂和有机过氧化物、毒害品和感染性物品、放射性物品、腐蚀品等。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33" b="17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运输过程中存在的风险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由于道路状况、驾驶员操作失误或车辆故障等原因，可能导致交通事故，进而引发危化品泄漏、燃烧或爆炸等严重后果。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包装破损风险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危化品在运输过程中可能因振动、摩擦或碰撞等原因导致包装破损，造成泄漏和污染。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环境变化风险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温度、湿度等环境因素的变化可能对危化品的稳定性和安全性产生影响，增加事故发生的概率。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通过安装传感器和监控系统，对危化品运输过程中的温度、压力、泄漏等关键参数进行实时监测，及时发现潜在危险并触发报警系统。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实时监测与报警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利用电气工程技术实现自动控制系统的设计和应用，确保在异常情况下能够自动采取安全措施，如切断电源、启动紧急停车等，以降低事故发生的可能性。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自动控制与安全联锁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通过对历史数据和实时监测数据的分析，可以发现潜在的安全隐患和改进空间，为危化品运输安全提供决策支持和优化建议。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电力系统在危化品运输中作用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电力系统设计与选型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采用双回路供电或多电源点供电方式，确保在一路电源故障时，另一路电源能迅速投入，保障危化品运输设备连续稳定运行。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冗余设计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引入智能配电系统，实现远程监控、故障预警、自动切换等功能，提高供电系统的可靠性和安全性。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针对危化品运输环境特点，采取完善的防雷和接地措施，降低雷电对电力系统的危害。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防雷与接地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供电系统设计方案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选用具有高性能、高可靠性的电气设备，如断路器、变压器、开关柜等，确保在极端条件下设备的稳定运行。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根据危化品的性质和环境条件，选择符合防爆等级要求的电气设备，防止因设备故障引发安全事故。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防爆等级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优先选用节能环保型设备，如高效能电机、节能型变压器等，降低能源消耗和环境污染。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无功补偿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采用无功补偿装置，提高电力系统的功率因数，降低无功损耗，提高能源利用效率。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谐波治理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针对非线性负载产生的谐波问题，采用谐波治理装置，减少谐波对电力系统的危害，保障设备安全运行。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能源监控与管理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建立能源监控与管理系统，实时监测和分析电力系统的能源消耗情况，为节能减排提供数据支持。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电气工程技术应用与实践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调试与验收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完成设备安装后，进行系统调试，确保电气设备正常运行，满足设计要求，并进行验收。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电气设备选型与配置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根据危化品运输安全需求，选择适当的电气设备，如变压器、开关设备、保护装置等，并进行合理配置。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安装工艺与规范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遵循相关标准和规范，进行电气设备的安装，确保设备安装牢固、接线正确、接地良好。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电气设备安装与调试技术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针对危化品运输安全需求，设计合理的自动化控制系统架构，包括传感器、执行器、控制器等组成部分。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控制系统架构设计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将各个控制系统组成部分进行集成，实现数据传输、处理和控制功能，确保系统稳定可靠。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系统集成与实现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设计直观易用的人机界面，方便操作人员对自动化控制系统进行监控和操作。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人机界面设计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自动化控制系统集成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https://d.book118.com/136031144225010044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2024-09-13T10:24:01.534</cp:lastPrinted>
  <dcterms:created xsi:type="dcterms:W3CDTF">2024-09-13T02:24:01Z</dcterms:created>
  <dcterms:modified xsi:type="dcterms:W3CDTF">2024-09-13T02:24:03Z</dcterms:modified>
</cp:coreProperties>
</file>