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B46A1-24D7-4504-95DC-8B4D652B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17557-8EEA-4B53-BE34-D4D606D89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61AFA-C79F-43BA-AAA5-7F84E1077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7004B-0265-4661-AE2A-B5B3FBE0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AF0FB2-686E-4FEF-B787-BEB727E48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696F2-3367-4542-B841-15170DE4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32D95-F515-46EC-9DE9-E4F635F5F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0EB6F-3199-4572-BE7B-6746A84E6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D7224-2E4A-4C15-A601-C3786B17B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06F77-DB4A-4BAE-98E6-3A06B171D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C9656-5F16-4F3A-A832-E00EC240B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31233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透析护士护理查房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护理查房案例分享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护理查房效果评价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总结词：合理安排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详细描述：根据透析患者的数量和护理人员的排班情况，确定一个合适的时间进行查房，并选择一个宽敞、安静的地点进行。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总结词：及时告知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详细描述：提前通知参与查房的护理人员、医生、患者及家属，确保他们有足够的时间准备和安排工作。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通知相关人员参加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总结词：全面考虑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详细描述：根据查房的目的和内容，准备所需的物品，如病历、护理记录、检查报告、药品等，确保查房工作的顺利进行。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准备查房所需物品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查房开始时，透析护士应向患者及家属介绍自己的姓名、职称和职责范围，以建立信任和专业的形象。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除了透析护士外，可能还有其他医护人员参与查房，护士应向患者及家属介绍其他参加人员，并简要说明他们的职责和角色。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介绍参加人员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自我介绍和介绍参加人员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护士应向患者及家属简要介绍患者的病情，包括诊断、治疗措施和目前的状态，以便他们了解当前的治疗方案和护理重点。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护士应详细说明患者接受透析治疗的过程，包括透析频率、时长、使用的透析器型号等信息，以及透析过程中可能出现的问题和应对措施。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患者情况介绍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治疗经过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护士应对患者的身体状况进行全面评估，包括生命体征、营养状况、皮肤状况、心理状态等，以便发现潜在的护理问题。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识别护理问题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基于评估结果，护士应识别出患者存在的护理问题，如感染、低血压、肌肉痉挛等，并分析其产生的原因。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护理问题评估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针对识别的护理问题，护士应制定相应的护理计划，包括具体的护理措施、实施时间和预期效果等。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护理计划过程中，护士应与医生、药师等相关医护人员充分沟通协作，确保护理措施的科学性和可行性。同时，护士还应与患者及家属进行充分沟通，了解他们的需求和意见，以达成共识并取得他们的配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护理措施制定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https://d.book118.com/136031233154010032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2024-08-31T22:15:25.748</cp:lastPrinted>
  <dcterms:created xsi:type="dcterms:W3CDTF">2024-08-31T14:15:25Z</dcterms:created>
  <dcterms:modified xsi:type="dcterms:W3CDTF">2024-08-31T14:15:27Z</dcterms:modified>
</cp:coreProperties>
</file>