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B19E6-80AF-4A1B-8577-24BDC97B9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3AF7F-3469-475C-BA9C-A03E591AC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FBB9C-BAE0-4118-ADAF-A27595B04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48335-5170-48B7-AD3A-EAD236664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D0C25-1827-4E8B-A6CD-FBD6DBBA6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7B213F-2703-403E-BF8D-501DDA606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2C44DE-B8CC-4F61-B19A-0DBD3A3CF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B2279-FB29-4325-AE5D-BE64E2259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D3174-5142-442C-9A4E-3B555CBF1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3E68B-2B07-4BB0-851C-1CA65362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65974-5655-4242-89EE-3A67BB0ED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32125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航天航空安全管理制度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航天航空安全管理制度概述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飞行安全管理制度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地面安全管理制度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安全培训与演练制度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应急救援管理制度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航天航空业的发展历程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随着科技的不断进步，航天航空业逐渐成为全球重要的产业之一。然而，由于其特殊的运行环境和条件，安全问题一直是航天航空业关注的重点。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安全事故的严重性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近年来，航天航空安全事故时有发生，给人们的生命财产安全带来了严重威胁。因此，建立完善的安全管理制度对于保障航天航空安全具有重要意义。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87" r="141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通过制定和实施安全管理制度，可以有效地减少安全事故的发生，提高航天航空的安全水平。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保障乘客生命财产安全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安全管理制度的建立旨在保障乘客的生命财产安全，让乘客在乘坐航天器或航空器时能够安心、放心。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促进航天航空业发展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安全管理制度的完善可以提高航天航空业的社会信任度和声誉，从而促进该行业的可持续发展。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航天航空安全管理制度概述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安全政策与目标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制定明确的安全政策和目标，为整个安全管理体系提供指导。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建立完善的组织架构，明确各部门和人员的职责，确保安全工作的有效开展。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对航天航空领域存在的安全风险进行识别、评估和控制，降低事故发生的可能性。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确保安全管理制度符合国家和国际的航天航空安全法规要求。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制定详细、可行的操作规程，规范员工的安全操作行为。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定期开展安全培训和教育活动，提高员工的安全意识和技能水平。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根据评估结果和事故调查分析，持续改进安全管理制度，提高安全管理水平。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定期进行安全检查和评估，及时发现和整改安全隐患。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对发生的事故进行调查和分析，找出原因并采取措施防止类似事故再次发生。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飞行安全管理制度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机组人员资质审核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对机组人员进行资质审核，确保他们具备执行任务所需的资格和经验。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机组人员心理健康管理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关注机组人员的心理健康状况，提供必要的心理支持和辅导。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飞行员培训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确保飞行员经过严格培训，具备合格的飞行技能和安全意识。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机组人员管理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制定并执行定期维护保养计划，确保飞机保持良好的技术状态。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定期维护保养制度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对维修人员进行专业培训，提高他们的维修技能和安全意识。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维修人员培训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建立维修质量检查制度，对维修工作进行严格的质量控制。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维修质量控制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机务维修安全管理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制定科学的飞行计划，合理安排航班，确保飞行安全。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飞行计划管理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与空中交通管制部门密切协作，确保航班安全有序地运行。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空中交通管制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制定完善的紧急救援预案，提高应对突发事件的能力。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紧急救援预案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飞行运行安全管理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地面安全管理制度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8" r="21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机场安全检查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对旅客、行李、货物等进行严格的安全检查，防止危险品进入机场。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机场消防安全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建立完善的消防安全体系，配备专业消防人员和设备，定期进行消防演练。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机场应急救援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建立应急救援机制，配备专业救援人员和设备，确保在紧急情况下能够迅速响应。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机场安全管理制度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https://d.book118.com/136032125020010100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2024-09-23T23:16:16.766</cp:lastPrinted>
  <dcterms:created xsi:type="dcterms:W3CDTF">2024-09-23T15:16:16Z</dcterms:created>
  <dcterms:modified xsi:type="dcterms:W3CDTF">2024-09-23T15:16:18Z</dcterms:modified>
</cp:coreProperties>
</file>