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60EED5-72E1-4212-8A31-0D16C7FC0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F6796-4DCB-4D89-BCD5-328B7882A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34EB7-53CA-4727-B605-BD09CDA44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38ECDF-6586-43E3-8447-461439598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312285-515C-49CF-9A64-49B3281A6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45D14C-11D1-440A-B4F4-94DF5EF08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A185D5-4608-48C3-9E7E-B3165CF91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5CEDE-A47F-4E26-92EF-1B3B78CBA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685B7B-27C4-4410-ADFD-0FA7154E1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93FAA-3D84-4886-8530-313C864BC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0F8B0-C436-4179-AF1B-CB4BDC64A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3311112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预防火灾与逃生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火灾报警与灭火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防火安全责任与义务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79" r="117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176" r="1117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确保电线和电器设备没有破损或老化，避免超负荷使用。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定期检查电气线路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确保燃气管道和灶具的连接紧固，使用后及时关闭燃气阀门。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正确使用燃气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避免在家中存放易燃易爆物品，特别是靠近火源的地方。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存放易燃物品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在家庭中安装烟雾报警器，并定期检查其工作状态。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家庭火灾预防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了解并遵守办公室的安全规定，如禁止乱丢烟蒂、禁止私拉乱接电线等。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遵守安全规定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确保灭火器、消防栓等消防设施完好无损，定期进行演练和培训。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定期检查消防设施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确保办公室内的通道畅通无阻，不堆放杂物，以便在紧急情况下迅速疏散。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保持通道畅通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了解并掌握基本的逃生技巧，如如何使用灭火器、如何疏散等。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掌握逃生技巧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办公室火灾预防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000" r="7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在进入公共场所时，留意安全出口的位置和指示标识，以便在紧急情况下迅速找到出口。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注意安全出口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不携带易燃物品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遵守公共场所规定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配合安全疏散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在公共场所内不携带易燃易爆物品，避免造成火源。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了解并遵守公共场所的安全规定，如禁止吸烟、禁止明火等。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在公共场所内遇到紧急情况时，要听从工作人员的指挥，配合安全疏散工作。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公共场所火灾预防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火灾报警与灭火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报警器应定期进行检查，确保其正常工作，如有故障应及时维修或更换。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在使用报警器时，应保持其清洁，避免灰尘和杂物影响其正常工作。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火灾报警器应安装在容易早期发现火灾的地方，如走道、门厅和楼梯口等场所。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火灾报警器的使用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根据不同的起火物质选择合适的灭火器，如干粉、泡沫、二氧化碳等。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使用灭火器时，应先拔掉安全别针，然后对准火源根部进行喷射，切勿在火源上空喷射。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使用完灭火器后，应及时检查其压力是否正常，如有需要应及时充装。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灭火器的选择与使用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667" b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发现火灾后，应立即报警并使用灭火器进行扑救。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在火势较大无法扑灭时，应迅速逃离火场，并采取低姿势行进，用湿布捂住口鼻，以减少吸入有害烟雾。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在逃离火场时，应关闭门窗、电源等，以防火势蔓延。如无法逃离火场，应立即寻找安全避难所，等待救援。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火灾初起时的应对措施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https://d.book118.com/136033111124010050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2024-09-15T19:55:28.545</cp:lastPrinted>
  <dcterms:created xsi:type="dcterms:W3CDTF">2024-09-15T11:55:28Z</dcterms:created>
  <dcterms:modified xsi:type="dcterms:W3CDTF">2024-09-15T11:55:30Z</dcterms:modified>
</cp:coreProperties>
</file>