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4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10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00BDE-A72F-49A2-B30C-7EE1C075C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73994-E987-4E78-89A3-A34A15AAC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FB941-36E8-400D-8B79-3B760583F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BA1135-8C9B-4931-8A03-2F2673C77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B878BA-7168-4286-9DD5-1889C2F9F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0466EB-528B-40E1-86CE-43C9D01C1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16E477-2642-42BF-8F52-0CB7A3744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29C43-B834-4F29-8C92-C9BC6BE40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C6CEF-76E8-4990-89B8-790E1925E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179638-A496-4E46-A40C-FE0039064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6C203-5FDD-42A5-A570-76571CF2D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453" r:id="rId2"/>
    <p:sldLayoutId id="2147489454" r:id="rId3"/>
    <p:sldLayoutId id="2147489455" r:id="rId4"/>
    <p:sldLayoutId id="2147489456" r:id="rId5"/>
    <p:sldLayoutId id="2147489457" r:id="rId6"/>
    <p:sldLayoutId id="2147489458" r:id="rId7"/>
    <p:sldLayoutId id="2147489459" r:id="rId8"/>
    <p:sldLayoutId id="2147489460" r:id="rId9"/>
    <p:sldLayoutId id="2147489461" r:id="rId10"/>
    <p:sldLayoutId id="214748946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23" Type="http://schemas.openxmlformats.org/officeDocument/2006/relationships/tags" Target="../tags/tag146.xml" /><Relationship Id="rId24" Type="http://schemas.openxmlformats.org/officeDocument/2006/relationships/tags" Target="../tags/tag147.xml" /><Relationship Id="rId25" Type="http://schemas.openxmlformats.org/officeDocument/2006/relationships/tags" Target="../tags/tag148.xml" /><Relationship Id="rId26" Type="http://schemas.openxmlformats.org/officeDocument/2006/relationships/tags" Target="../tags/tag149.xml" /><Relationship Id="rId27" Type="http://schemas.openxmlformats.org/officeDocument/2006/relationships/tags" Target="../tags/tag150.xml" /><Relationship Id="rId28" Type="http://schemas.openxmlformats.org/officeDocument/2006/relationships/tags" Target="../tags/tag151.xml" /><Relationship Id="rId29" Type="http://schemas.openxmlformats.org/officeDocument/2006/relationships/tags" Target="../tags/tag152.xml" /><Relationship Id="rId3" Type="http://schemas.openxmlformats.org/officeDocument/2006/relationships/tags" Target="../tags/tag126.xml" /><Relationship Id="rId30" Type="http://schemas.openxmlformats.org/officeDocument/2006/relationships/tags" Target="../tags/tag153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ags" Target="../tags/tag193.xml" /><Relationship Id="rId27" Type="http://schemas.openxmlformats.org/officeDocument/2006/relationships/tags" Target="../tags/tag194.xml" /><Relationship Id="rId28" Type="http://schemas.openxmlformats.org/officeDocument/2006/relationships/tags" Target="../tags/tag195.xml" /><Relationship Id="rId29" Type="http://schemas.openxmlformats.org/officeDocument/2006/relationships/tags" Target="../tags/tag196.xml" /><Relationship Id="rId3" Type="http://schemas.openxmlformats.org/officeDocument/2006/relationships/tags" Target="../tags/tag170.xml" /><Relationship Id="rId30" Type="http://schemas.openxmlformats.org/officeDocument/2006/relationships/tags" Target="../tags/tag197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352102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事故调查与预防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PPT,a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事故调查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事故预防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事故调查与预防的关系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事故调查与预防的实践应用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事故调查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事故调查的定义和目的</a:t>
            </a:r>
            <a:endParaRPr lang="zh-CN" altLang="en-US"/>
          </a:p>
        </p:txBody>
      </p:sp>
      <p:sp>
        <p:nvSpPr>
          <p:cNvPr id="1048946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48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50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定义：事故调查是对事故发生的原因、过程、后果进行详细调查和分析的过程。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54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56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目的：找出事故发生的原因，提出预防措施，避免类似事故再次发生。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60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62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调查内容：包括事故现场、事故原因、事故责任、事故损失等。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66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68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调查方法：包括现场勘查、数据分析、专家咨询等。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事故调查的程序和方法</a:t>
            </a:r>
            <a:endParaRPr lang="zh-CN" altLang="en-US"/>
          </a:p>
        </p:txBody>
      </p:sp>
      <p:sp>
        <p:nvSpPr>
          <p:cNvPr id="10490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事故现场勘查：收集事故现场信息，包括照片、视频、证人证言等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事故原因分析：通过现场勘查和证人证言，分析事故发生的原因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事故责任认定：根据事故原因分析，确定事故责任方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事故预防措施：根据事故原因分析，制定预防措施，避免类似事故再次发生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事故原因分析</a:t>
            </a:r>
            <a:endParaRPr lang="zh-CN" altLang="en-US"/>
          </a:p>
        </p:txBody>
      </p:sp>
      <p:sp>
        <p:nvSpPr>
          <p:cNvPr id="104906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人为因素：操作失误、安全意识不足等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管理因素：安全管理不到位、制度不完善等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环境因素：恶劣天气、自然灾害等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设备因素：设备故障、设计缺陷等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事故责任认定</a:t>
            </a:r>
            <a:endParaRPr lang="zh-CN" altLang="en-US"/>
          </a:p>
        </p:txBody>
      </p:sp>
      <p:sp>
        <p:nvSpPr>
          <p:cNvPr id="104914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事故责任认定原则：根据事故原因、责任大小、影响程度等因素进行认定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事故责任认定方法：采用定性和定量相结合的方法，如责任矩阵、事故树等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事故责任认定流程：收集证据、分析原因、确定责任、提出建议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事故责任认定结果：明确责任主体、责任大小、处理措施等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事故预防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事故预防的基本原则</a:t>
            </a:r>
            <a:endParaRPr lang="zh-CN" altLang="en-US"/>
          </a:p>
        </p:txBody>
      </p:sp>
      <p:sp>
        <p:nvSpPr>
          <p:cNvPr id="104923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3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3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4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4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4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4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5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5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安全第一：始终将安全放在首位，确保员工和公众的安全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持续改进：不断改进事故预防措施，提高预防效果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全员参与：鼓励员工参与事故预防，提高安全意识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预防为主：采取预防措施，避免事故发生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事故预防的技术措施</a:t>
            </a:r>
            <a:endParaRPr lang="zh-CN" altLang="en-US"/>
          </a:p>
        </p:txBody>
      </p:sp>
      <p:sp>
        <p:nvSpPr>
          <p:cNvPr id="104931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加强安全教育和培训，提高员工安全意识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定期进行安全检查，及时发现并消除安全隐患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采用先进的安全技术和设备，提高生产安全性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制定完善的应急预案，提高应急处理能力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https://d.book118.com/136035210242010050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8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微软雅黑</vt:lpstr>
      <vt:lpstr>Office Theme</vt:lpstr>
      <vt:lpstr>事故调查与预防</vt:lpstr>
      <vt:lpstr>目录</vt:lpstr>
      <vt:lpstr>单击添加章节标题</vt:lpstr>
      <vt:lpstr>事故调查</vt:lpstr>
      <vt:lpstr>事故调查的定义和目的</vt:lpstr>
      <vt:lpstr>事故调查的程序和方法</vt:lpstr>
      <vt:lpstr>事故原因分析</vt:lpstr>
      <vt:lpstr>事故责任认定</vt:lpstr>
      <vt:lpstr>事故预防</vt:lpstr>
      <vt:lpstr>事故预防的基本原则</vt:lpstr>
      <vt:lpstr>事故预防的技术措施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2024-09-16T12:44:53.947</cp:lastPrinted>
  <dcterms:created xsi:type="dcterms:W3CDTF">2024-09-16T04:44:53Z</dcterms:created>
  <dcterms:modified xsi:type="dcterms:W3CDTF">2024-09-16T04:44:56Z</dcterms:modified>
</cp:coreProperties>
</file>