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BC6F9-FBAD-4A20-BECB-3536037A4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C3618-9054-4009-ACFB-2E9F6193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9621-DF05-4468-A896-825E4633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8F079-B572-41E6-AE6E-3AAE1676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4A37B-3D93-48E6-B9D6-08A59014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B2237-60AB-4BC1-BA86-3A020F20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59005-580F-458C-9E33-C27D2DFE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DA72F-5B2E-433C-945B-BDE91E5C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0C92B-2D21-4536-AD35-A6920C387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6857D-E02D-479D-9CB0-D2A0E561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9FAD9-723A-4212-ADD2-AFEF26EB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011222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电力周安全培训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电力安全法律法规与标准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https://d.book118.com/136040112225010030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2024-08-29T03:38:19.920</cp:lastPrinted>
  <dcterms:created xsi:type="dcterms:W3CDTF">2024-08-28T19:38:19Z</dcterms:created>
  <dcterms:modified xsi:type="dcterms:W3CDTF">2024-08-28T19:38:21Z</dcterms:modified>
</cp:coreProperties>
</file>