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BC6B8-0E5E-4A8E-AC36-1096B7DA3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470AA-6B93-4C06-B2B0-15D47A924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4786B-70A2-4CE2-B69C-50AAFD0A7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8FB37-2406-44CD-8BCD-C4B4523AC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57C5A-5509-4FDA-92A3-128B6E21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1379F-3D0C-42F0-9D99-5D584BAF7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D1ABF-A103-48CE-8521-6D7161045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CB357-8F8A-4D6F-957E-C21FA120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ECC82-B10C-4865-949B-FBEBF9127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76003-88C0-496B-8396-4DE0ACDB5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949FA-3809-4B81-AA21-CF47A8923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41040111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护士如何应对工作中的冲突和困难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冲突与困难概述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应对冲突的策略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应对困难的策略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提高应对能力的途径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建立良好的工作环境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冲突与困难概述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冲突与困难的定义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指两个或更多个体或团体之间，由于目标、价值观、利益或资源分配等方面的不一致，而产生的对立、紧张或敌意状态。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指在工作或生活中遇到的阻碍、挑战或不利条件，可能导致任务难以完成或目标难以实现。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困难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7398" r="7398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工作压力与负荷过重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护士工作通常涉及高强度的工作压力和长时间的工作，可能导致身心疲惫和情绪困扰。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与同事或上级的协作问题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在医疗团队中，护士可能需要与不同背景和专业的人员合作，有时会出现协作不畅或意见不合的情况。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与患者或其家属的沟通障碍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由于文化背景、知识水平或情绪状态等原因，护士可能在与患者或其家属沟通时遇到困难。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护士工作中常见的冲突和困难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24" b="1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影响护士工作的因素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包括物理环境（如设备、空间布局）和人文环境（如团队氛围、管理方式），都可能对护士的工作效率和心理健康产生影响。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职业技能与知识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护士需要具备专业的医学知识和技能，以应对各种病情和突发情况。技能不足或知识更新不及时可能导致工作困难。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如性格特质、情绪管理能力、应对压力的方式等，也会对护士在工作中应对冲突和困难的能力产生影响。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应对冲突的策略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主动倾听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积极倾听他人的观点和意见，理解冲突的根源和对方的立场。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用明确、客观的语言表达自己的观点和感受，避免使用攻击性或模糊的语言。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寻求共识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努力寻找双方都能接受的解决方案，实现双赢的结果。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寻求帮助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向上级汇报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与同事交流并寻求他们的建议和支持，共同应对冲突。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同事支持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专业咨询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如有需要，可以寻求专业心理咨询师或职业辅导师的帮助，获取更专业的指导。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当冲突无法自行解决时，可以向上级领导或护士长汇报情况并请求协助。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在情绪激动时，暂时离开冲突现场，让自己冷静下来，避免做出冲动的决定。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回顾冲突的过程，分析问题的本质和解决方法，制定应对策略。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暂时回避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冷静思考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94" r="21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通过有效沟通化解误会。某护士在面对患者家属的误解和指责时，保持冷静并主动与患者家属进行沟通，最终化解了误会并获得了患者家属的理解和尊重。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借助团队力量解决问题。某护士在面对与同事之间的合作冲突时，积极寻求团队其他成员的支持和帮助，共同协作解决了问题并提高了工作效率。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寻求专业指导走出困境。某护士在面对职业发展的困惑和冲突时，主动寻求专业职业辅导师的帮助和指导，最终找到了适合自己的职业发展方向并实现了个人价值。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案例分析：成功应对冲突的护士经验分享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应对困难的策略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面对困难时，护士应首先分析问题本质，明确困难的具体表现和原因。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制定行动方案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958" b="17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根据分析结果，设定清晰、可实现的目标，为解决问题指明方向。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围绕目标，制定具体的行动方案，包括时间规划、资源调配等。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在面对冲突和困难时，护士应保持冷静，避免情绪失控影响判断和应对。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培养积极乐观的心态，相信自己有能力克服困难，同时传递正能量给同事和患者。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学会调整自己的内心状态，通过冥想、深呼吸等方法缓解压力。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寻求内心平衡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与同事沟通交流，分享经验和心得，共同探讨解决方案。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寻求同事帮助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当困难超出自身能力范围时，应及时向上级汇报，寻求指导和支持。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向上级汇报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积极参加医院或护理学会组织的培训、研讨会等活动，提升自己的专业素养和解决问题的能力。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寻求支持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https://d.book118.com/136041040111010030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2024-08-28T12:00:27.527</cp:lastPrinted>
  <dcterms:created xsi:type="dcterms:W3CDTF">2024-08-28T04:00:27Z</dcterms:created>
  <dcterms:modified xsi:type="dcterms:W3CDTF">2024-08-28T04:00:29Z</dcterms:modified>
</cp:coreProperties>
</file>