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BE2CD1-B005-40A0-9E3C-623748068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2ADC74-0B65-4136-93B4-227A27933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4D586F-B6CE-40E8-995A-9F65AB95B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0C1398-EEEA-4078-A75E-09F9BAE01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BBC993-6484-44F3-AAC2-B564681A5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0063A3-ED31-4482-9ED6-0BB459F7E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B0EBF3-CE83-4AF5-A91D-7C1522562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7AB368-CEC0-45FA-A53C-3CF4D6831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08C0D8-5547-4132-8EEC-43C000586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7502AA-386C-4563-AFCF-ECC3CAB5B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B8A35F-D923-477E-901B-587A8BB51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042130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优秀仪表全方位传递教育力量——教师仪表教态技能培训课程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教师仪表基本概念与原则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服饰搭配与形象塑造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言谈举止与沟通技巧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情绪管理与压力应对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作为教师，仪表教态是传递教育力量的重要方式，能够展现教师的专业素养和教育态度。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塑造专业形象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良好的仪表教态能够增强教师的亲和力，激发学生的学习兴趣，从而提高教学效果。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提升教学效果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125" r="161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随着教育改革的深入推进，教师需要不断提升自身的仪表教态技能，以适应新的教育理念和教学模式。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适应教育变革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087" r="308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培训目标与期望成果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掌握仪表教态基本规范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通过培训，使教师了解并掌握仪表教态的基本规范和要求，包括着装、发型、面部表情、肢体语言等方面。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提升教师形象塑造能力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通过实践演练和案例分析，提高教师在仪表教态方面的自我塑造能力，展现更加专业、自信的形象。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增强教学感染力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通过培训，使教师学会运用恰当的仪表教态来增强教学感染力，激发学生的学习热情，提高教学效果。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共计8课时，每课时45分钟。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课程时间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导论——仪表教态与教育力量的关系。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第一课时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教师着装规范与技巧。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第二课时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课程安排与时间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第四课时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面部表情与眼神交流技巧。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第五课时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肢体语言运用与规范。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第三课时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教师发型设计与选择。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课程安排与时间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第八课时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总结与反思——如何持续提升仪表教态技能。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第六课时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声音控制与语言表达技巧。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第七课时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综合演练与案例分析。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课程安排与时间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教师仪表基本概念与原则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156" r="241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仪表定义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仪表是指人的外表，包括容貌、服饰、姿态和风度等方面。在教育领域中，教师仪表是教育形象的重要组成部分，直接影响着学生的第一印象和教学效果。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教师仪表能够提升教师的形象和威严感，增强学生对教师的信任感和尊重感，进而激发学生的学习兴趣和积极性。同时，教师仪表也是传递教育理念和教育价值观的重要载体，对学生的成长和发展具有潜移默化的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仪表定义及重要性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19906" y="1705737"/>
            <a:ext cx="2557463" cy="907733"/>
            <a:chOff x="3819906" y="1705737"/>
            <a:chExt cx="2557463" cy="907733"/>
          </a:xfrm>
        </p:grpSpPr>
        <p:sp>
          <p:nvSpPr>
            <p:cNvPr id="3" name="Freeform 3"/>
            <p:cNvSpPr/>
            <p:nvPr/>
          </p:nvSpPr>
          <p:spPr>
            <a:xfrm>
              <a:off x="3819906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4115419" y="1960245"/>
              <a:ext cx="2164080" cy="38671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第二季度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82401" y="1705737"/>
            <a:ext cx="2557463" cy="907733"/>
            <a:chOff x="1682401" y="1705737"/>
            <a:chExt cx="2557463" cy="907733"/>
          </a:xfrm>
        </p:grpSpPr>
        <p:sp>
          <p:nvSpPr>
            <p:cNvPr id="6" name="Freeform 6"/>
            <p:cNvSpPr/>
            <p:nvPr/>
          </p:nvSpPr>
          <p:spPr>
            <a:xfrm>
              <a:off x="168240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1949053" y="1929479"/>
              <a:ext cx="222123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第一季度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095012" y="1705737"/>
            <a:ext cx="2557463" cy="907733"/>
            <a:chOff x="8095012" y="1705737"/>
            <a:chExt cx="2557463" cy="907733"/>
          </a:xfrm>
        </p:grpSpPr>
        <p:sp>
          <p:nvSpPr>
            <p:cNvPr id="9" name="Freeform 9"/>
            <p:cNvSpPr/>
            <p:nvPr/>
          </p:nvSpPr>
          <p:spPr>
            <a:xfrm>
              <a:off x="8095012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396811" y="1929479"/>
              <a:ext cx="216408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第四季度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957411" y="1705737"/>
            <a:ext cx="2557463" cy="907733"/>
            <a:chOff x="5957411" y="1705737"/>
            <a:chExt cx="2557463" cy="907733"/>
          </a:xfrm>
        </p:grpSpPr>
        <p:sp>
          <p:nvSpPr>
            <p:cNvPr id="12" name="Freeform 12"/>
            <p:cNvSpPr/>
            <p:nvPr/>
          </p:nvSpPr>
          <p:spPr>
            <a:xfrm>
              <a:off x="595741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6280118" y="1929479"/>
              <a:ext cx="2135505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第三季度</a:t>
              </a:r>
            </a:p>
          </p:txBody>
        </p:sp>
      </p:grpSp>
      <p:sp>
        <p:nvSpPr>
          <p:cNvPr id="14" name="AutoShape 14"/>
          <p:cNvSpPr/>
          <p:nvPr/>
        </p:nvSpPr>
        <p:spPr>
          <a:xfrm>
            <a:off x="1949053" y="2891515"/>
            <a:ext cx="2166366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整洁干净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70283" y="2891515"/>
            <a:ext cx="2043638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大方得体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377368" y="2891515"/>
            <a:ext cx="2019443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自信从容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514874" y="2891515"/>
            <a:ext cx="2137600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教师仪表原则与规范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1949053" y="3324225"/>
            <a:ext cx="1907885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教师应该保持整洁干净的仪表，包括面部、发型、服装等方面。避免过于花哨或夸张的装扮，以免分散学生的注意力。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4159029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教师的服饰应该大方得体，符合自己的身份和教育场合的要求。避免穿着过于随便或过于正式的衣服，以免给学生留下不专业的印象。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336481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教师应该保持自信从容的仪态，表现出对教育事业的热爱和敬业精神。避免过于紧张或过于随意的表现，以免影响教学效果和学生对教师的信任感。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531178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教师应该尊重他人的文化和习惯，避免穿着或言行举止上的冒犯或歧视行为。同时，也要尊重学生的个性和差异，以平等、公正的态度对待每一个学生。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某小学语文老师在课堂上总是穿着整洁得体的衣服，面带微笑地与学生互动。她的自信和亲切让学生感到温暖和舒适，也让她赢得了学生的喜爱和尊重。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高中数学老师平时非常注重自己的仪表形象。他总是穿着大方得体的西装，打着整齐的领带，让人感受到他的严谨和专业。在课堂上，他始终保持着自信从容的仪态，用简洁明了的语言讲解复杂的数学知识，让学生感受到数学的魅力和乐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案例分析：优秀教师仪表展示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服饰搭配与形象塑造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色彩搭配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掌握基本色彩搭配原理，运用色彩心理学知识，选择适合自己的色彩搭配，营造和谐、舒适的视觉效果。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符合身份和场合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选择服饰时要考虑自己的职业身份和所处场合，以大方得体、符合礼仪规范为标准。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款式选择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根据自己的身材特点和气质类型，选择适合自己的服装款式，扬长避短，展现自信与魅力。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服饰选择原则及技巧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https://d.book118.com/136042130021010042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2024-09-09T08:52:34.292</cp:lastPrinted>
  <dcterms:created xsi:type="dcterms:W3CDTF">2024-09-09T00:52:34Z</dcterms:created>
  <dcterms:modified xsi:type="dcterms:W3CDTF">2024-09-09T00:52:36Z</dcterms:modified>
</cp:coreProperties>
</file>