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BD44B-E1A4-4307-9FB8-0299BBCA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C5029-3DB5-456F-B855-C2E3276F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89B3F-F1D0-4D04-84A4-DE6884F7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89A98-8C05-4CD3-8F50-BA4A0B35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D83C3-7541-48D2-BF3B-E4BE9C75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3416E-0A47-4EAA-AF7A-D107D60F5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B42F4-C794-43F9-9E68-ACF73D52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ACB31-E33B-4815-AC02-371FCA73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A518B-F50E-466D-A76E-352FE65B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8E05B-B345-4E9A-8FF2-54F7216C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439E1-EDBF-482E-A69F-01322A1F4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2203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乳腺癌手术治疗进展ppd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乳腺癌手术治疗的历史与现状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乳腺癌手术治疗的新技术与新进展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乳腺癌手术治疗的挑战与展望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乳腺癌概述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乳腺癌是发生在乳腺上皮组织的恶性肿瘤，是女性最常见的癌症之一。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乳腺癌通常表现为无痛性的乳腺肿块，可能伴随乳头溢液、皮肤改变等症状。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乳腺癌的恶性程度较高，容易通过淋巴和血液转移，威胁患者的生命。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917" b="7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乳腺癌的发病机制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乳腺癌的发病机制较为复杂，涉及多种遗传和环境因素的相互作用。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常见的危险因素包括遗传基因突变、长期内分泌紊乱、辐射暴露等。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乳腺癌的发病年龄多在40-60岁之间，但近年来年轻患者比例有所上升。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乳腺癌可以根据组织形态学分为多种类型，如浸润性导管癌、浸润性小叶癌等。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根据肿瘤大小、淋巴结转移情况、远处转移等指标，乳腺癌可以分为不同的分期，从Ⅰ期到Ⅳ期，其中Ⅰ期最早期，Ⅳ期最晚期。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分期不同，乳腺癌的治疗方案和预后也不同，因此准确的分类和分期对于制定治疗方案和评估预后至关重要。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乳腺癌的分类与分期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乳腺癌手术治疗的历史与现状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47" r="127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最早的乳腺癌手术方法，切除整个乳房、胸大肌、胸小肌、腋窝和淋巴结。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乳腺癌根治术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保留胸肌，切除乳房、胸大肌和淋巴结，改善术后外观和功能。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乳腺癌改良根治术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保留乳房，仅切除肿瘤和周围部分组织，适用于早期乳腺癌患者。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保乳手术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仅切除前哨淋巴结，判断是否转移，减少不必要的淋巴结清扫。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前哨淋巴结活检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乳腺癌手术治疗的发展历程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08" r="28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适用于较大肿瘤或淋巴结转移较多的患者。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乳腺癌根治术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适用于肿瘤较小、淋巴结转移较少的患者。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乳腺癌改良根治术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适用于早期、低风险的乳腺癌患者。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保乳手术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适用于临床评估为淋巴结阴性的患者。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前哨淋巴结活检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当前乳腺癌手术治疗的主要方法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手术后患者的生存率是评估手术疗效的重要指标。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手术后肿瘤复发的概率也是评估手术疗效的重要指标。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对于保乳手术患者，术后乳房的美容效果也是评估手术疗效的重要因素。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手术后患者的上肢功能恢复情况也是评估手术疗效的重要指标。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乳腺癌手术治疗的疗效评估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https://d.book118.com/136042203023010033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2024-09-01T14:36:31.906</cp:lastPrinted>
  <dcterms:created xsi:type="dcterms:W3CDTF">2024-09-01T06:36:31Z</dcterms:created>
  <dcterms:modified xsi:type="dcterms:W3CDTF">2024-09-01T06:36:34Z</dcterms:modified>
</cp:coreProperties>
</file>