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UMRRU+UKSSSI+ArialMT"/>
      <p:regular r:id="rId15"/>
    </p:embeddedFont>
    <p:embeddedFont>
      <p:font typeface="PDCEOR+MS-UIGothic"/>
      <p:regular r:id="rId16"/>
    </p:embeddedFont>
    <p:embeddedFont>
      <p:font typeface="NSDIUP+MLCPAL+MicrosoftYaHei"/>
      <p:regular r:id="rId17"/>
    </p:embeddedFont>
    <p:embeddedFont>
      <p:font typeface="MRMCNR+ITLUW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AD377-C650-43C3-89D8-96B5D8A2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20D33-5E7F-4AAE-93FA-94458419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350C3-901E-4F9D-A9A4-2F305785C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70C06-9B07-46F4-B375-B7556305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97F57-C422-42DD-A396-97337024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AA3FA-2C18-42EA-8956-F97BF711E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0DC42-6EE9-4438-8974-9C2957F8E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04299-152F-4A30-A4A9-FA9F2DC6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E9FE5-58A3-4A4E-886A-51ADF032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B44FA-4D4B-409B-B297-C717F2FB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87CD-0E62-4793-8B2D-D3A7918A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3114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MRRU+UKSSSI+ArialMT"/>
                <a:cs typeface="FUMRRU+UKSSS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NSDIUP+MLCPAL+MicrosoftYaHei"/>
                <a:cs typeface="NSDIUP+MLCPA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089341" cy="24300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MRRU+UKSSSI+ArialMT"/>
                <a:cs typeface="FUMRRU+UKSSS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不同畜禽血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的采集方法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MRRU+UKSSSI+ArialMT"/>
                <a:cs typeface="FUMRRU+UKSSS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哺乳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物白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胞分离技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MRRU+UKSSSI+ArialMT"/>
                <a:cs typeface="FUMRRU+UKSSS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重点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PDCEOR+MS-UIGothic"/>
                <a:cs typeface="PDCEOR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MRRU+UKSSSI+ArialMT"/>
                <a:cs typeface="FUMRRU+UKSSS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DCEOR+MS-UIGothic"/>
                <a:cs typeface="PDCEO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了解不同畜禽白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胞的特点和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功能，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研究提供基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不同畜禽血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采集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胞分离的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点和重点，提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的准确性和可靠性。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不同畜禽血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采集哺乳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物白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胞分离的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用的操作指南。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采集的重要性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胞是哺乳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物免疫系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的重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成部分，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对维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持机体健康具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采集是研究白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胞功能和作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用机制的重要手段，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于疾病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断和治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具有指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正确采集和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理血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是保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胞分离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实验结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果准确性的关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研究的影响至关重要。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牛血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的采集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牛血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的采集通常在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静脉或牛耳静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行，采集前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确保牛只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于安静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激反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采集的血液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尽快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理，避免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放置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胞破坏或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变质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使用适当的采血器材，如注射器或采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893683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行无菌操作，避免交叉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PDCEOR+MS-UIGothic"/>
                <a:cs typeface="PDCEOR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羊血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的采集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羊血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的采集通常在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静脉或耳静脉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行，采集前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确保羊只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于安静状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，避免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激反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9350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使用适当的采血器材，如注射器或采血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行无菌操作，避免交叉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采集的血液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尽快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理，避免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放置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胞破坏或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变质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猪血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的采集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猪血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的采集通常在耳静脉或前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腔静脉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行，采集前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确保猪只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于安静状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激反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使用适当的采血器材，如注射器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或采血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行无菌操作，避免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交叉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采集的血液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尽快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理，避免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放置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胞破坏或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变质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鸡</a:t>
            </a: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6FF"/>
                </a:solidFill>
                <a:latin typeface="PDCEOR+MS-UIGothic"/>
                <a:cs typeface="PDCEOR+MS-UIGothic"/>
              </a:rPr>
              <a:t>的采集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的采集通常在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冠或翅静脉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行，采集前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于安静状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激反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49879" y="3358252"/>
            <a:ext cx="69350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使用适当的采血器材，如注射器或采血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行无菌操作，避免交叉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采集的血液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尽快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理，避免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放置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胞破坏或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变质</a:t>
            </a:r>
            <a:r>
              <a:rPr sz="1500">
                <a:solidFill>
                  <a:srgbClr val="FFFFFF"/>
                </a:solidFill>
                <a:latin typeface="PDCEOR+MS-UIGothic"/>
                <a:cs typeface="PDCEO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https://d.book118.com/136043114240010051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FUMRRU+UKSSSI+ArialMT</vt:lpstr>
      <vt:lpstr>Times New Roman</vt:lpstr>
      <vt:lpstr>PDCEOR+MS-UIGothic</vt:lpstr>
      <vt:lpstr>NSDIUP+MLCPAL+MicrosoftYaHei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2024-09-18T00:51:07.249</cp:lastPrinted>
  <dcterms:created xsi:type="dcterms:W3CDTF">2024-09-17T16:51:07Z</dcterms:created>
  <dcterms:modified xsi:type="dcterms:W3CDTF">2024-09-17T16:51:08Z</dcterms:modified>
</cp:coreProperties>
</file>