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A5FF1-79C4-4AB0-B5CA-00F97E40E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8BEB9-1014-456E-9A05-4CA4FBA7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D8B45-9C09-4BFB-AAAD-328F9BD14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2348D-5D66-42EF-A9F0-2692DB06F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6DED0-DD12-48FD-9272-59E00388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5A8E81-263A-4C3F-B010-DAE89AA6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5C5655-F100-469E-B063-B6DEE5BA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25B59-6A74-4077-9CE2-47AAB4007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B6416-77F6-4366-82FD-FF87F2DF5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0EDFB-4A75-4DC6-AB60-AF5BE6E5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424F1-33CF-4EA3-9A80-9E4A554F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4413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口腔清洗方案\n## 1.老年人口腔护理的重要性及挑战\n### 1.1老年人口腔健康状况及其对全身健康的影响\n### 1.2老年护理口腔清洗方案的必要性\n### 1.3老年护理口腔清洗方案面临的挑战\n## 2.老年护理口腔清洗方案的基本原则和方法\n### 2.1老年护理口腔清洗方案的基本原则\n### 2.2老年护理口腔清洗方案的基本方法\n### 2.3老年护理口腔清洗方案的操作流程\n## 3.老年护理口腔清洗方案的实践与应用\n### 3.1老年护理口腔清洗方案的实践案例\n### 3.2老年护理口腔清洗方案的应用效果\n### 3.3老年护理口腔清洗方案的实践改进\n## 4.老年护理口腔清洗方案的创新与发展\n### 4.1老年护理口腔清洗方案的创新方向\n### 4.2老年护理口腔清洗方案的发展趋势\n### 4.3老年护理口腔清洗方案的创新实践\n## 5.老年护理口腔清洗方案的前景与展望\n### 5.1老年护理口腔清洗方案的市场前景\n### 5.2老年护理口腔清洗方案的政策支持\n### 5.3老年护理口腔清洗方案的未来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老年护理口腔清洗方案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老年人口腔护理的重要性及挑战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老人口腔健康状况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牙齿缺失率高，导致咀嚼功能减退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口腔黏膜干燥，容易引发口腔疾病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牙周病、龋齿等常见口腔问题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对全身健康的影响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口腔疾病影响营养摄入，导致全身健康问题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口腔感染可能引发心血管疾病、糖尿病等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口腔健康与心理健康密切相关，影响生活质量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老年人口腔健康状况及其对全身健康的影响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老年护理口腔清洗方案的必要性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预防口腔疾病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定期口腔清洗，降低牙周病、龋齿等疾病发生率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保持口腔健康，提高老年人生活质量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维护全身健康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口腔健康与全身健康密切相关，护理口腔有助于预防其他疾病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提高老年人营养摄入，增强身体抵抗力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难以配合口腔清洗操作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需要采取合适的沟通方式，提高配合度</a:t>
                </a:r>
                <a:endParaRPr/>
              </a:p>
            </p:txBody>
          </p:sp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老年人认知功能障碍</a:t>
                </a:r>
                <a:endParaRPr/>
              </a:p>
            </p:txBody>
          </p:sp>
        </p:grpSp>
        <p:grpSp>
          <p:nvGrpSpPr>
            <p:cNvPr id="20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需要根据老年人身体状况制定个性化的口腔清洗方案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需要考虑老年人用药情况，避免药物相互作用</a:t>
                </a:r>
                <a:endParaRPr/>
              </a:p>
            </p:txBody>
          </p:sp>
          <p:sp>
            <p:nvSpPr>
              <p:cNvPr id="20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老年人身体状况差异大</a:t>
                </a:r>
                <a:endParaRPr/>
              </a:p>
            </p:txBody>
          </p:sp>
          <p:sp>
            <p:nvSpPr>
              <p:cNvPr id="20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需要专业的护理人员操作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需要定期评估口腔清洗效果，调整方案</a:t>
                </a:r>
                <a:endParaRPr/>
              </a:p>
            </p:txBody>
          </p:sp>
          <p:sp>
            <p:nvSpPr>
              <p:cNvPr id="20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口腔清洗方案执行难度大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老年护理口腔清洗方案面临的挑战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老年护理口腔清洗方案的基本原则和方法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根据老年人身体状况、认知功能等因素制定个性化方案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考虑老年人用药情况，避免药物相互作用</a:t>
                </a:r>
                <a:endParaRPr/>
              </a:p>
            </p:txBody>
          </p:sp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个性化原则</a:t>
                </a:r>
                <a:endParaRPr/>
              </a:p>
            </p:txBody>
          </p:sp>
        </p:grpSp>
        <p:grpSp>
          <p:nvGrpSpPr>
            <p:cNvPr id="22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选择安全有效的口腔清洗产品和方法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遵循操作规范，确保口腔清洗效果</a:t>
                </a:r>
                <a:endParaRPr/>
              </a:p>
            </p:txBody>
          </p:sp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安全有效原则</a:t>
                </a:r>
                <a:endParaRPr/>
              </a:p>
            </p:txBody>
          </p:sp>
        </p:grpSp>
        <p:grpSp>
          <p:nvGrpSpPr>
            <p:cNvPr id="22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采用易于理解的沟通方式，提高老年人配合度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采用舒适的清洗方式，减少老年人不适感</a:t>
                </a:r>
                <a:endParaRPr/>
              </a:p>
            </p:txBody>
          </p:sp>
          <p:sp>
            <p:nvSpPr>
              <p:cNvPr id="2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易于接受原则</a:t>
                </a:r>
                <a:endParaRPr/>
              </a:p>
            </p:txBody>
          </p:sp>
        </p:grpSp>
      </p:grpSp>
      <p:pic>
        <p:nvPicPr>
          <p:cNvPr id="22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老年护理口腔清洗方案的基本原则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清洗方法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刷牙：使用软毛牙刷，采用45度角刷牙法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漱口：使用含氟漱口水，每天早晚各一次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口腔擦洗：使用口腔擦洗液，每天至少一次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清洗产品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牙刷：选择软毛牙刷，避免硬毛牙刷损伤口腔黏膜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牙膏：选择含氟牙膏，预防龋齿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漱口水：选择含氟漱口水，提高口腔抗菌能力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清洗频率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每天至少两次口腔清洗，早晚各一次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根据老年人身体状况，适当调整清洗频率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老年护理口腔清洗方案的基本方法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操作前准备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检查老年人身体状况，了解用药情况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准备口腔清洗产品，如牙刷、牙膏、漱口水等</a:t>
                </a:r>
                <a:endParaRPr/>
              </a:p>
            </p:txBody>
          </p:sp>
          <p:sp>
            <p:nvSpPr>
              <p:cNvPr id="25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操作步骤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刷牙：采用45度角刷牙法，刷牙时间不少于2分钟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漱口：使用含氟漱口水，含漱时间约30秒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口腔擦洗：使用口腔擦洗液，擦拭口腔各部位</a:t>
                </a:r>
                <a:endParaRPr/>
              </a:p>
            </p:txBody>
          </p:sp>
          <p:sp>
            <p:nvSpPr>
              <p:cNvPr id="25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操作后评估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观察老年人口腔黏膜、牙齿等情况，评估清洗效果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根据评估结果，调整口腔清洗方案</a:t>
                </a:r>
                <a:endParaRPr/>
              </a:p>
            </p:txBody>
          </p:sp>
          <p:sp>
            <p:nvSpPr>
              <p:cNvPr id="26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老年护理口腔清洗方案的操作流程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老年护理口腔清洗方案的实践与应用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制定个性化口腔清洗方案，选择软毛牙刷、含氟牙膏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注意刷牙力度，避免损伤口腔黏膜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定期评估口腔清洗效果，调整方案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案例一：一位80岁老年人，患有高血压、糖尿病，牙齿缺失严重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采用简单的沟通方式，如手势、图片等，提高配合度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使用含氟漱口水，缓解口腔黏膜干燥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定期观察口腔黏膜情况，调整清洗方案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案例二：一位75岁老年人，认知功能障碍，口腔黏膜干燥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老年护理口腔清洗方案的实践案例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https://d.book118.com/136044130223010051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老年护理口腔清洗方案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2024-09-17T21:32:22.394</cp:lastPrinted>
  <dcterms:created xsi:type="dcterms:W3CDTF">2024-09-17T13:32:22Z</dcterms:created>
  <dcterms:modified xsi:type="dcterms:W3CDTF">2024-09-17T13:32:24Z</dcterms:modified>
</cp:coreProperties>
</file>