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5EEF6-7180-4C2C-BF11-1A7C0921B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611D2-FBE6-4345-BB42-BEBC1ECCE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511CF-8C68-42B7-920B-526F245E0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CCC29-9085-4BB5-BCD3-677ECBA44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33342-C884-42C1-8C67-A4F90841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AD7EA-1F9D-4DBB-91FC-06D07F24F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2AB5F-B140-4849-A4C0-19EBB444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26787-378D-41D1-AD18-0AA72959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3EEC-1229-42A9-8BF9-8E04AC0C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FF385-7674-4813-AA0E-0DA0FB56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4A596-6A2A-47D7-A6CE-E8237489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03" r:id="rId2"/>
    <p:sldLayoutId id="2147484304" r:id="rId3"/>
    <p:sldLayoutId id="2147484305" r:id="rId4"/>
    <p:sldLayoutId id="2147484306" r:id="rId5"/>
    <p:sldLayoutId id="2147484307" r:id="rId6"/>
    <p:sldLayoutId id="2147484308" r:id="rId7"/>
    <p:sldLayoutId id="2147484309" r:id="rId8"/>
    <p:sldLayoutId id="2147484310" r:id="rId9"/>
    <p:sldLayoutId id="2147484311" r:id="rId10"/>
    <p:sldLayoutId id="21474843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0.xml" /><Relationship Id="rId11" Type="http://schemas.openxmlformats.org/officeDocument/2006/relationships/tags" Target="../tags/tag751.xml" /><Relationship Id="rId12" Type="http://schemas.openxmlformats.org/officeDocument/2006/relationships/tags" Target="../tags/tag752.xml" /><Relationship Id="rId13" Type="http://schemas.openxmlformats.org/officeDocument/2006/relationships/tags" Target="../tags/tag753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4.xml" /><Relationship Id="rId11" Type="http://schemas.openxmlformats.org/officeDocument/2006/relationships/tags" Target="../tags/tag775.xml" /><Relationship Id="rId12" Type="http://schemas.openxmlformats.org/officeDocument/2006/relationships/tags" Target="../tags/tag776.xml" /><Relationship Id="rId13" Type="http://schemas.openxmlformats.org/officeDocument/2006/relationships/tags" Target="../tags/tag777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tags" Target="../tags/tag771.xml" /><Relationship Id="rId8" Type="http://schemas.openxmlformats.org/officeDocument/2006/relationships/tags" Target="../tags/tag772.xml" /><Relationship Id="rId9" Type="http://schemas.openxmlformats.org/officeDocument/2006/relationships/tags" Target="../tags/tag7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2" Type="http://schemas.openxmlformats.org/officeDocument/2006/relationships/tags" Target="../tags/tag781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14" Type="http://schemas.openxmlformats.org/officeDocument/2006/relationships/tags" Target="../tags/tag805.xml" /><Relationship Id="rId15" Type="http://schemas.openxmlformats.org/officeDocument/2006/relationships/tags" Target="../tags/tag806.xml" /><Relationship Id="rId16" Type="http://schemas.openxmlformats.org/officeDocument/2006/relationships/tags" Target="../tags/tag807.xml" /><Relationship Id="rId17" Type="http://schemas.openxmlformats.org/officeDocument/2006/relationships/tags" Target="../tags/tag808.xml" /><Relationship Id="rId18" Type="http://schemas.openxmlformats.org/officeDocument/2006/relationships/tags" Target="../tags/tag809.xml" /><Relationship Id="rId19" Type="http://schemas.openxmlformats.org/officeDocument/2006/relationships/tags" Target="../tags/tag810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9.xml" /><Relationship Id="rId11" Type="http://schemas.openxmlformats.org/officeDocument/2006/relationships/tags" Target="../tags/tag820.xml" /><Relationship Id="rId12" Type="http://schemas.openxmlformats.org/officeDocument/2006/relationships/tags" Target="../tags/tag821.xml" /><Relationship Id="rId13" Type="http://schemas.openxmlformats.org/officeDocument/2006/relationships/tags" Target="../tags/tag822.xml" /><Relationship Id="rId14" Type="http://schemas.openxmlformats.org/officeDocument/2006/relationships/tags" Target="../tags/tag823.xml" /><Relationship Id="rId15" Type="http://schemas.openxmlformats.org/officeDocument/2006/relationships/tags" Target="../tags/tag824.xml" /><Relationship Id="rId16" Type="http://schemas.openxmlformats.org/officeDocument/2006/relationships/tags" Target="../tags/tag825.xml" /><Relationship Id="rId17" Type="http://schemas.openxmlformats.org/officeDocument/2006/relationships/tags" Target="../tags/tag826.xml" /><Relationship Id="rId2" Type="http://schemas.openxmlformats.org/officeDocument/2006/relationships/tags" Target="../tags/tag811.xml" /><Relationship Id="rId3" Type="http://schemas.openxmlformats.org/officeDocument/2006/relationships/tags" Target="../tags/tag812.xml" /><Relationship Id="rId4" Type="http://schemas.openxmlformats.org/officeDocument/2006/relationships/tags" Target="../tags/tag813.xml" /><Relationship Id="rId5" Type="http://schemas.openxmlformats.org/officeDocument/2006/relationships/tags" Target="../tags/tag814.xml" /><Relationship Id="rId6" Type="http://schemas.openxmlformats.org/officeDocument/2006/relationships/tags" Target="../tags/tag815.xml" /><Relationship Id="rId7" Type="http://schemas.openxmlformats.org/officeDocument/2006/relationships/tags" Target="../tags/tag816.xml" /><Relationship Id="rId8" Type="http://schemas.openxmlformats.org/officeDocument/2006/relationships/tags" Target="../tags/tag817.xml" /><Relationship Id="rId9" Type="http://schemas.openxmlformats.org/officeDocument/2006/relationships/tags" Target="../tags/tag8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5052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线上营销活动策划与执行效果总结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线上营销活动策划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线上营销活动执行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线上营销活动效果评估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线上营销活动总结与改进建议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线上营销活动策划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517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确定营销活动的目标受众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设定具体的营销目标，如提高品牌知名度、增加销售额等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分析目标受众的需求和行为特征，制定相应的营销策略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根据营销活动的主题和目的，确定合适的营销渠道和合作方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策略制定</a:t>
            </a:r>
            <a:endParaRPr lang="zh-CN" altLang="en-US"/>
          </a:p>
        </p:txBody>
      </p:sp>
      <p:sp>
        <p:nvSpPr>
          <p:cNvPr id="1052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目标确定：明确营销活动的目的和预期效果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受众分析：了解目标受众的需求、兴趣和行为特点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内容策划：制定有吸引力和创意的内容，包括主题、形式、时间等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渠道选择：选择适合目标受众的线上渠道进行推广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资源整合</a:t>
            </a:r>
            <a:endParaRPr lang="zh-CN" altLang="en-US"/>
          </a:p>
        </p:txBody>
      </p:sp>
      <p:sp>
        <p:nvSpPr>
          <p:cNvPr id="10523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营销渠道：确定活动传播渠道，如社交媒体、广告平台等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3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目标受众：分析目标受众的特点和需求，制定相应的营销策略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3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合作伙伴：寻找与品牌定位相符的合作伙伴，共同推广活动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3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内容创意：制定有吸引力的活动主题和创意内容，提高用户参与度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预算分配</a:t>
            </a:r>
            <a:endParaRPr lang="zh-CN" altLang="en-US"/>
          </a:p>
        </p:txBody>
      </p:sp>
      <p:sp>
        <p:nvSpPr>
          <p:cNvPr id="10526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广告投放：根据目标受众和渠道，合理分配广告预算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内容制作：根据活动主题和目标，制作有吸引力的内容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平台选择：选择合适的线上平台，确保覆盖目标受众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数据分析：预留一定预算用于数据分析，优化营销效果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8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线上营销活动执行</a:t>
            </a:r>
            <a:endParaRPr lang="zh-CN" altLang="en-US"/>
          </a:p>
        </p:txBody>
      </p:sp>
      <p:sp>
        <p:nvSpPr>
          <p:cNvPr id="105298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活动宣传</a:t>
            </a:r>
            <a:endParaRPr lang="zh-CN" altLang="en-US"/>
          </a:p>
        </p:txBody>
      </p:sp>
      <p:sp>
        <p:nvSpPr>
          <p:cNvPr id="10537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宣传渠道：确定目标受众，选择合适的宣传渠道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宣传内容：设计吸引人的宣传内容，突出活动主题和亮点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宣传时间：合理安排宣传时间，确保宣传效果最大化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数据分析：对宣传效果进行实时监测和分析，调整宣传策略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活动流程</a:t>
            </a:r>
            <a:endParaRPr lang="zh-CN" altLang="en-US"/>
          </a:p>
        </p:txBody>
      </p:sp>
      <p:sp>
        <p:nvSpPr>
          <p:cNvPr id="105403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确定活动目标与主题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4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4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设计活动方案与流程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4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制作活动宣传材料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发布活动并进行推广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监控活动数据与效果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活动总结与效果评估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</a:t>
            </a:r>
            <a:endParaRPr lang="zh-CN" altLang="en-US"/>
          </a:p>
        </p:txBody>
      </p:sp>
      <p:sp>
        <p:nvSpPr>
          <p:cNvPr id="10543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及时解决问题，共同应对挑战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团队成员分工明确，各司其职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沟通顺畅，信息共享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互相支持，共同成长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https://d.book118.com/136045052020010031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线上营销活动策划与执行效果总结</vt:lpstr>
      <vt:lpstr>目录</vt:lpstr>
      <vt:lpstr>单击添加章节标题</vt:lpstr>
      <vt:lpstr>线上营销活动策划</vt:lpstr>
      <vt:lpstr>PowerPoint Presentation</vt:lpstr>
      <vt:lpstr>目标设定</vt:lpstr>
      <vt:lpstr>策略制定</vt:lpstr>
      <vt:lpstr>资源整合</vt:lpstr>
      <vt:lpstr>预算分配</vt:lpstr>
      <vt:lpstr>线上营销活动执行</vt:lpstr>
      <vt:lpstr>PowerPoint Presentation</vt:lpstr>
      <vt:lpstr>活动宣传</vt:lpstr>
      <vt:lpstr>活动流程</vt:lpstr>
      <vt:lpstr>团队协作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2024-08-29T11:38:36.565</cp:lastPrinted>
  <dcterms:created xsi:type="dcterms:W3CDTF">2024-08-29T03:38:36Z</dcterms:created>
  <dcterms:modified xsi:type="dcterms:W3CDTF">2024-08-29T03:38:39Z</dcterms:modified>
</cp:coreProperties>
</file>