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2481A-489A-490B-A37C-3E79289E1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03204-DFA6-4690-8B89-B4178E4CE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D0CE0-7DAB-4F8C-BB0E-915A23E53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426F6-BB19-4DE9-B6C0-727EC7B12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04E3F-ED91-4F33-9F72-1D9793467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503AC-F8B7-484A-A508-5431CB2D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A6830-D36A-4A83-AC56-853DB65D5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9A915-6B59-467D-BC64-ABA300EB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67013-C93F-48BF-ACA7-32671BA8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56835-C745-4FC3-8A96-0C179A04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72763-D5B5-4DFA-89A3-80E236FF1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50205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学生安全员培训总结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学生安全员职责与义务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培训成果与展望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近年来，校园安全事故频发，学生安全意识薄弱，需要加强安全教育。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学校安全形势严峻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安全员职责重大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提高安全防范能力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学生安全员是维护校园安全的重要力量，需要具备高度的责任心和安全意识。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通过培训，提高学生安全员的安全防范能力，降低校园安全风险。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建立应急机制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提高协作能力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提高学生安全员的责任感和安全意识，充分认识到校园安全的重要性。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掌握基本的安全防范技能，能够应对常见的校园安全问题。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建立学生安全员应急机制，明确应急流程和责任人，确保在紧急情况下能够迅速响应。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加强学生安全员之间的协作能力，共同维护校园安全。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培训中详细介绍了校园安全的重要性，包括防火、防盗、防骗等方面的基本知识。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教授学生在遇到突发情况时如何冷静应对，如火灾、地震等自然灾害以及人身伤害事件。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传授实用的安全防范技能，如自我保护技巧、简单的急救措施等。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安全防范技能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强调安全意识在日常生活中的重要性，引导学生养成良好的安全习惯。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通过讲解、案例分析等形式，使学生全面了解安全知识。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组织学生进行模拟演练，如火灾逃生、急救操作等，提高实际操作能力。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鼓励学生分组讨论，分享安全经验，提高团队协作和沟通能力。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设置互动环节，解答学生在实际生活中可能遇到的安全问题。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25" b="13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观察学生在课堂上的参与度和表现，评估学生对安全知识的掌握情况。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对学生的实践操作进行评分，了解学生的实际操作能力和应对突发情况的能力。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模拟演练评估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通过问卷调查了解学生对安全知识的掌握程度以及培训的满意度。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收集学生和教师的反馈意见，以便对培训内容和方式进行改进和优化。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反馈意见收集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安全意识是学生综合素质的重要体现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安全意识是学生综合素质的重要组成部分，体现了一个人的责任感和自我保护能力。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安全意识是预防事故的第一道防线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通过培养安全意识，学生能够自觉遵守安全规定，主动规避潜在风险，从而降低事故发生的可能性。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安全意识有助于维护校园安全稳定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学生安全意识的提高有助于形成良好的安全氛围，减少校园内的不安全因素，维护校园的安全稳定。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安全意识培养的方法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开展安全教育课程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通过开设安全教育课程，向学生普及安全知识，提高他们的安全意识。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组织安全演练和模拟演练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通过实际操作和模拟演练，让学生亲身体验安全操作规程，增强安全意识。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建立安全文化氛围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通过开展安全文化活动、宣传标语等形式，营造关注安全的校园文化氛围。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安全事故发生率下降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随着学生安全意识的提高，校园内的不安全因素得到有效控制，安全事故发生率明显下降。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学生综合素质得到提升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通过培养安全意识，学生的综合素质得到提升，为未来的发展奠定了基础。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学生安全意识明显提高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经过培训，学生能够更加自觉地遵守安全规定，主动规避潜在风险。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安全意识培养的效果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https://d.book118.com/136050205045010103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2024-09-28T11:43:29.278</cp:lastPrinted>
  <dcterms:created xsi:type="dcterms:W3CDTF">2024-09-28T03:43:29Z</dcterms:created>
  <dcterms:modified xsi:type="dcterms:W3CDTF">2024-09-28T03:43:31Z</dcterms:modified>
</cp:coreProperties>
</file>