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NFMDPP+MS-UIGothic"/>
      <p:regular r:id="rId15"/>
    </p:embeddedFont>
    <p:embeddedFont>
      <p:font typeface="AGROWA+AMIAOC+MicrosoftYaHei-Bold"/>
      <p:regular r:id="rId16"/>
    </p:embeddedFont>
    <p:embeddedFont>
      <p:font typeface="RKMKFG+QQIIRW+ArialMT"/>
      <p:regular r:id="rId17"/>
    </p:embeddedFont>
    <p:embeddedFont>
      <p:font typeface="JKEEHH+MUWLBP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8142F-FD86-44BA-A45C-CCE7D18C5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54015D-6CF8-40EE-9D35-5DB9DD631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D54DF-1B14-4960-8D3D-23E1B6F78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B1A79-D828-4FB5-AE94-D85CC5398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6818B3-20FE-49A0-948B-41836DB7B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28FD6A-1B27-4DF0-9391-083B94301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2E5BB6-4FEC-48D4-8E85-1B1A38035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912A2-8093-41D2-BF6C-A7BB8424D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43C3A-CF62-426C-8F87-ED8C0A851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AC533-9C7A-4340-A028-04A3BBCE7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C0DF8-9AEF-4B15-958D-19EE768D1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5314111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8205" y="1241980"/>
            <a:ext cx="7200900" cy="2537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5400">
                <a:solidFill>
                  <a:srgbClr val="000000"/>
                </a:solidFill>
                <a:latin typeface="NFMDPP+MS-UIGothic"/>
                <a:cs typeface="NFMDPP+MS-UIGothic"/>
              </a:rPr>
              <a:t>力装置特性曲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线课</a:t>
            </a:r>
          </a:p>
          <a:p>
            <a:pPr marL="0" marR="0">
              <a:lnSpc>
                <a:spcPts val="5400"/>
              </a:lnSpc>
              <a:spcBef>
                <a:spcPts val="1079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NFMDPP+MS-UIGothic"/>
                <a:cs typeface="NFMDPP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9669" y="523795"/>
            <a:ext cx="2453659" cy="1829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NFMDPP+MS-UIGothic"/>
                <a:cs typeface="NFMDPP+MS-UIGothic"/>
              </a:rPr>
              <a:t>目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  <a:p>
            <a:pPr marL="0" marR="0">
              <a:lnSpc>
                <a:spcPts val="2500"/>
              </a:lnSpc>
              <a:spcBef>
                <a:spcPts val="924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2869" y="248431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力装置概述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2869" y="2971355"/>
            <a:ext cx="3404580" cy="175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的基本概念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力装置的特性曲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线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72869" y="4430585"/>
            <a:ext cx="3404501" cy="1270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实验测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定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KMKFG+QQIIRW+ArialMT"/>
                <a:cs typeface="RKMKFG+QQIIR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的未来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0000"/>
                </a:solidFill>
                <a:latin typeface="NFMDPP+MS-UIGothic"/>
                <a:cs typeface="NFMDPP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60625" y="2053139"/>
            <a:ext cx="2708992" cy="25180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27"/>
              </a:lnSpc>
              <a:spcBef>
                <a:spcPct val="0"/>
              </a:spcBef>
              <a:spcAft>
                <a:spcPct val="0"/>
              </a:spcAft>
            </a:pPr>
            <a:r>
              <a:rPr sz="7800" spc="10">
                <a:solidFill>
                  <a:srgbClr val="FF6D1B"/>
                </a:solidFill>
                <a:latin typeface="AGROWA+AMIAOC+MicrosoftYaHei-Bold"/>
                <a:cs typeface="AGROWA+AMIAOC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23093" y="2853793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4500">
                <a:solidFill>
                  <a:srgbClr val="000000"/>
                </a:solidFill>
                <a:latin typeface="NFMDPP+MS-UIGothic"/>
                <a:cs typeface="NFMDPP+MS-UIGothic"/>
              </a:rPr>
              <a:t>力装置概述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力装置的定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FF6D1B"/>
                </a:solidFill>
                <a:latin typeface="NFMDPP+MS-UIGothic"/>
                <a:cs typeface="NFMDPP+MS-UIGothic"/>
              </a:rPr>
              <a:t>力装置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是指将其他形式的能量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转换为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机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械能的装置，主要用于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驱动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机器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运行。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43694" y="414781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FF6D1B"/>
                </a:solidFill>
                <a:latin typeface="NFMDPP+MS-UIGothic"/>
                <a:cs typeface="NFMDPP+MS-UIGothic"/>
              </a:rPr>
              <a:t>力装置的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组</a:t>
            </a:r>
            <a:r>
              <a:rPr sz="1550">
                <a:solidFill>
                  <a:srgbClr val="FF6D1B"/>
                </a:solidFill>
                <a:latin typeface="NFMDPP+MS-UIGothic"/>
                <a:cs typeface="NFMDPP+MS-UIGothic"/>
              </a:rPr>
              <a:t>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主要包括原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机和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两部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分，原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机是将其他形式的能量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转换为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机械能的装置，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传递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调节动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力的装置。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力装置的种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NFMDPP+MS-UIGothic"/>
                <a:cs typeface="NFMDPP+MS-UIGothic"/>
              </a:rPr>
              <a:t>内燃机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NFMDPP+MS-UIGothic"/>
                <a:cs typeface="NFMDPP+MS-UIGothic"/>
              </a:rPr>
              <a:t>蒸汽机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发电</a:t>
            </a:r>
            <a:r>
              <a:rPr sz="2000" spc="25">
                <a:solidFill>
                  <a:srgbClr val="FF6D1B"/>
                </a:solidFill>
                <a:latin typeface="NFMDPP+MS-UIGothic"/>
                <a:cs typeface="NFMDPP+MS-UIGothic"/>
              </a:rPr>
              <a:t>机</a:t>
            </a:r>
            <a:r>
              <a:rPr sz="2000">
                <a:solidFill>
                  <a:srgbClr val="FF6D1B"/>
                </a:solidFill>
                <a:latin typeface="SimSun"/>
                <a:cs typeface="SimSun"/>
              </a:rPr>
              <a:t>组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利用燃料燃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烧产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生的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能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转换为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机械能的装置，包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括汽油机、柴油机等。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利用蒸汽的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转换为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机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械能的装置，是工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革命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期的主要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利用水力、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力、火力等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能源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驱动发电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能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的装置。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力装置的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用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交通运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工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业</a:t>
            </a: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生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能源开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发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、船舶、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飞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机等交通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工具的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力来源，是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代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交通运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的重要支撑。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各种机床、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泵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机等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力来源，是工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生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不可或缺的部分。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水力、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力、火力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发电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站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等能源开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利用的关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键设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，是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代能源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产业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的重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成部分。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60625" y="2053139"/>
            <a:ext cx="2708992" cy="25180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27"/>
              </a:lnSpc>
              <a:spcBef>
                <a:spcPct val="0"/>
              </a:spcBef>
              <a:spcAft>
                <a:spcPct val="0"/>
              </a:spcAft>
            </a:pPr>
            <a:r>
              <a:rPr sz="7800" spc="10">
                <a:solidFill>
                  <a:srgbClr val="FF6D1B"/>
                </a:solidFill>
                <a:latin typeface="AGROWA+AMIAOC+MicrosoftYaHei-Bold"/>
                <a:cs typeface="AGROWA+AMIAOC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23093" y="2853793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4500">
                <a:solidFill>
                  <a:srgbClr val="000000"/>
                </a:solidFill>
                <a:latin typeface="NFMDPP+MS-UIGothic"/>
                <a:cs typeface="NFMDPP+MS-UIGothic"/>
              </a:rPr>
              <a:t>的基本概念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特性曲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的定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AGROWA+AMIAOC+MicrosoftYaHei-Bold"/>
                <a:cs typeface="AGROWA+AMIAO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是表示某一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力装置性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能参数与工作介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流量、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力、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温度等参数之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关系的曲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AGROWA+AMIAOC+MicrosoftYaHei-Bold"/>
                <a:cs typeface="AGROWA+AMIAOC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些性能参数通常包括功率、效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率、喘振点等，它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在不同工况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下的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趋势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可以通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NFMDPP+MS-UIGothic"/>
                <a:cs typeface="NFMDPP+MS-UIGothic"/>
              </a:rPr>
              <a:t>行描述。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特性曲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的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绘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制方法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通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过实验测试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45269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在各种工况下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测试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相关性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能参数，并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制成曲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使用仿真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软</a:t>
            </a:r>
            <a:r>
              <a:rPr sz="2300">
                <a:solidFill>
                  <a:srgbClr val="FF6D1B"/>
                </a:solidFill>
                <a:latin typeface="NFMDPP+MS-UIGothic"/>
                <a:cs typeface="NFMDPP+MS-UIGothic"/>
              </a:rPr>
              <a:t>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47460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利用仿真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件模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拟动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力装置在不同工况下的性能，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生成特性曲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NFMDPP+MS-UIGothic"/>
                <a:cs typeface="NFMDPP+MS-UIGothic"/>
              </a:rPr>
              <a:t>数据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处</a:t>
            </a:r>
            <a:r>
              <a:rPr sz="2300">
                <a:solidFill>
                  <a:srgbClr val="FF6D1B"/>
                </a:solidFill>
                <a:latin typeface="NFMDPP+MS-UIGothic"/>
                <a:cs typeface="NFMDPP+MS-UIGothic"/>
              </a:rPr>
              <a:t>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467245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对实验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或仿真数据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理，提取关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性能参数，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制成曲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特性曲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FF6D1B"/>
                </a:solidFill>
                <a:latin typeface="NFMDPP+MS-UIGothic"/>
                <a:cs typeface="NFMDPP+MS-UIGothic"/>
              </a:rPr>
              <a:t>的解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56219" y="1846862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37250" y="2429883"/>
            <a:ext cx="48196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分析特性曲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可以了解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力装置在不同工况下的性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能表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，包括最佳工况点、性能极限等。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56219" y="328069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37250" y="3882763"/>
            <a:ext cx="48196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特性曲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力装置在不同工况下的效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率、可靠性以及安全性等方面的表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74000" y="476976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GROWA+AMIAOC+MicrosoftYaHei-Bold"/>
                <a:cs typeface="AGROWA+AMIAOC+MicrosoftYaHei-Bold"/>
              </a:rPr>
              <a:t>03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37250" y="5371838"/>
            <a:ext cx="47460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根据特性曲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可以指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导动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力装置的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</a:t>
            </a: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型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99250" y="5714738"/>
            <a:ext cx="29198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MDPP+MS-UIGothic"/>
                <a:cs typeface="NFMDPP+MS-UIGothic"/>
              </a:rPr>
              <a:t>和使用，提高其性能和可靠性。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https://d.book118.com/136053141115010052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SimSun</vt:lpstr>
      <vt:lpstr>NFMDPP+MS-UIGothic</vt:lpstr>
      <vt:lpstr>AGROWA+AMIAOC+MicrosoftYaHei-Bold</vt:lpstr>
      <vt:lpstr>RKMKFG+QQIIRW+ArialMT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2024-09-18T21:26:16.629</cp:lastPrinted>
  <dcterms:created xsi:type="dcterms:W3CDTF">2024-09-18T13:26:16Z</dcterms:created>
  <dcterms:modified xsi:type="dcterms:W3CDTF">2024-09-18T13:26:17Z</dcterms:modified>
</cp:coreProperties>
</file>