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8B397-340E-4411-9101-3F1860FEA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C2B13-0676-439F-8E06-920C688F3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CAAE6-E96F-41C9-98BC-25238A1A6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83006B-31E1-4633-B0FD-438EE955D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5A0788-2625-476A-A5A9-E2A17E1AE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C3283F-6890-44BE-9D5C-34AD4DB59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CF8268-CB76-4CD3-8661-0720D6878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06DE58-D992-46C5-A45D-CEA80C161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2AD7C2-0F0E-4C3F-BC42-8A3E56E38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AA149-FA85-43CF-981B-F425F060E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1EF5A-3E8E-443D-8976-2579122BD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05420105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哮喘的延后护理PPT\n## 1.哮喘概述及其重要性\n### 1.1哮喘的定义与症状\n### 1.2哮喘的发病原因与机制\n### 1.3哮喘对患者生活的影响\n## 2.哮喘的诊断与治疗\n### 2.1哮喘的诊断方法\n### 2.2哮喘的治疗药物与方案\n### 2.3哮喘的个性化治疗与监测\n## 3.哮喘的延后护理概念与意义\n### 3.1哮喘延后护理的定义与目标\n### 3.2哮喘延后护理的重要性\n### 3.3哮喘延后护理的实施策略\n## 4.哮喘的日常生活管理\n### 4.1哮喘患者的生活环境优化\n### 4.2哮喘患者的饮食与运动指导\n### 4.3哮喘患者的心理调适与支持\n## 5.哮喘的急性发作处理与预防\n### 5.1哮喘急性发作的识别与应对\n### 5.2哮喘急性发作的药物治疗\n### 5.3哮喘急性发作的预防措施\n## 6.哮喘患者的教育与自我管理\n### 6.1哮喘患者的教育内容与方法\n### 6.2哮喘患者的自我管理计划与实践\n### 6.3哮喘患者的家庭与社会支持\n## 7.哮喘的护理质量评估与持续改进\n### 7.1哮喘护理质量的评估标准与方法\n### 7.2哮喘护理质量的持续改进策略\n### 7.3哮喘护理的团队协作与沟通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哮喘的延后护理PPT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1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1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哮喘概述及其重要性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哮喘是一种慢性炎症性气道疾病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以气道高反应性和气道炎症为特征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表现为反复发作的喘息、咳嗽、气促等症状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哮喘症状的严重程度不同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从轻微的咳嗽和喘息到严重的呼吸急促和窒息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症状可能在夜间或清晨加重</a:t>
                </a:r>
                <a:endParaRPr/>
              </a:p>
            </p:txBody>
          </p:sp>
          <p:pic>
            <p:nvPicPr>
              <p:cNvPr id="23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哮喘症状可能由多种因素触发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如过敏原、病毒感染、空气污染、寒冷空气等</a:t>
                </a:r>
                <a:endParaRPr/>
              </a:p>
            </p:txBody>
          </p:sp>
          <p:pic>
            <p:nvPicPr>
              <p:cNvPr id="24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哮喘的定义与症状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5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5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可能与遗传、环境、免疫反应等多种因素有关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哮喘患者通常有家族史和过敏体质</a:t>
                </a:r>
                <a:endParaRPr/>
              </a:p>
            </p:txBody>
          </p:sp>
          <p:sp>
            <p:nvSpPr>
              <p:cNvPr id="25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哮喘的发病原因尚不完全清楚</a:t>
                </a:r>
                <a:endParaRPr/>
              </a:p>
            </p:txBody>
          </p:sp>
          <p:sp>
            <p:nvSpPr>
              <p:cNvPr id="25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气道炎症导致气道黏膜肿胀、炎症细胞浸润和黏液分泌增加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气道高反应性使气道对各种刺激物的反应性增强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气道重塑导致气道壁结构改变，影响肺功能</a:t>
                </a:r>
                <a:endParaRPr/>
              </a:p>
            </p:txBody>
          </p:sp>
          <p:sp>
            <p:nvSpPr>
              <p:cNvPr id="25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哮喘的发病机制涉及气道炎症、气道高反应性和气道重塑</a:t>
                </a:r>
                <a:endParaRPr/>
              </a:p>
            </p:txBody>
          </p:sp>
          <p:sp>
            <p:nvSpPr>
              <p:cNvPr id="25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哮喘的发病原因与机制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6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6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哮喘影响患者的日常生活和睡眠质量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症状发作可能导致患者无法进行正常活动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夜间症状加重可能影响患者的睡眠</a:t>
                </a:r>
                <a:endParaRPr/>
              </a:p>
            </p:txBody>
          </p:sp>
          <p:sp>
            <p:nvSpPr>
              <p:cNvPr id="26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哮喘影响患者的心理健康和社会功能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长期症状可能导致患者焦虑、抑郁和自卑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症状发作可能使患者无法参加社交活动</a:t>
                </a:r>
                <a:endParaRPr/>
              </a:p>
            </p:txBody>
          </p:sp>
          <p:sp>
            <p:nvSpPr>
              <p:cNvPr id="27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哮喘影响患者的生活质量和预期寿命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严重的哮喘发作可能导致并发症和死亡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长期哮喘控制不佳可能导致肺功能下降和呼吸衰竭</a:t>
                </a:r>
                <a:endParaRPr/>
              </a:p>
            </p:txBody>
          </p:sp>
          <p:sp>
            <p:nvSpPr>
              <p:cNvPr id="27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哮喘对患者生活的影响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7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哮喘的诊断与治疗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8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8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8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哮喘的诊断主要依据病史和症状</a:t>
                </a:r>
                <a:endParaRPr/>
              </a:p>
            </p:txBody>
          </p:sp>
          <p:sp>
            <p:nvSpPr>
              <p:cNvPr id="28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患者的症状和发作频率有助于诊断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家族史和过敏体质也是诊断的重要依据</a:t>
                </a:r>
                <a:endParaRPr/>
              </a:p>
            </p:txBody>
          </p:sp>
        </p:grpSp>
        <p:grpSp>
          <p:nvGrpSpPr>
            <p:cNvPr id="28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8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肺功能检查是哮喘诊断的重要辅助手段</a:t>
                </a:r>
                <a:endParaRPr/>
              </a:p>
            </p:txBody>
          </p:sp>
          <p:sp>
            <p:nvSpPr>
              <p:cNvPr id="28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如肺活量、一秒钟用力呼气量等指标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支气管激发试验和支气管舒张试验可用于评估气道高反应性</a:t>
                </a:r>
                <a:endParaRPr/>
              </a:p>
            </p:txBody>
          </p:sp>
        </p:grpSp>
        <p:grpSp>
          <p:nvGrpSpPr>
            <p:cNvPr id="29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9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实验室检查有助于排除其他呼吸道疾病</a:t>
                </a:r>
                <a:endParaRPr/>
              </a:p>
            </p:txBody>
          </p:sp>
          <p:sp>
            <p:nvSpPr>
              <p:cNvPr id="29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如血常规、痰液检查、胸部X光等</a:t>
                </a:r>
                <a:endParaRPr/>
              </a:p>
            </p:txBody>
          </p:sp>
        </p:grpSp>
      </p:grpSp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哮喘的诊断方法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9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哮喘的治疗药物主要包括控制药物和缓解药物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控制药物主要用于减轻气道炎症和降低气道高反应性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缓解药物主要用于快速缓解症状和改善肺功能</a:t>
                </a:r>
                <a:endParaRPr/>
              </a:p>
            </p:txBody>
          </p:sp>
        </p:grpSp>
        <p:grpSp>
          <p:nvGrpSpPr>
            <p:cNvPr id="29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哮喘的治疗方案需要根据患者的病情和病情控制水平制定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轻度哮喘患者通常使用短效支气管舒张剂和吸入性糖皮质激素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中度哮喘患者可能需要使用长效支气管舒张剂和吸入性糖皮质激素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重度哮喘患者可能需要使用全身性糖皮质激素和生物制剂</a:t>
                </a:r>
                <a:endParaRPr/>
              </a:p>
            </p:txBody>
          </p:sp>
        </p:grpSp>
      </p:grp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哮喘的治疗药物与方案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4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305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306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9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31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哮喘的个性化治疗需要根据患者的病情、基因和生活方式等因素制定</a:t>
                </a:r>
                <a:endParaRPr/>
              </a:p>
            </p:txBody>
          </p:sp>
          <p:sp>
            <p:nvSpPr>
              <p:cNvPr id="31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如药物选择、剂量调整和疗程安排等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患者的基因检测可以帮助医生更好地选择药物和治疗方案</a:t>
                </a:r>
                <a:endParaRPr/>
              </a:p>
            </p:txBody>
          </p:sp>
        </p:grpSp>
        <p:grpSp>
          <p:nvGrpSpPr>
            <p:cNvPr id="312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3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哮喘的监测是评估病情和控制水平的重要手段</a:t>
                </a:r>
                <a:endParaRPr/>
              </a:p>
            </p:txBody>
          </p:sp>
          <p:sp>
            <p:nvSpPr>
              <p:cNvPr id="31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如症状记录、肺功能检查、峰值流量监测等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哮喘控制测试（ACT）和哮喘生活质量问卷（AQLQ）可用于评估哮喘患者的生活质量和病情控制水平</a:t>
                </a:r>
                <a:endParaRPr/>
              </a:p>
            </p:txBody>
          </p:sp>
          <p:sp>
            <p:nvSpPr>
              <p:cNvPr id="315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8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哮喘的个性化治疗与监测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哮喘的延后护理概念与意义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哮喘延后护理是指在哮喘病情稳定期进行的护理干预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旨在降低哮喘发作风险、提高生活质量、促进患者自我管理能力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哮喘延后护理的目标包括：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减少哮喘发作次数和严重程度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提高患者对哮喘的认识和自我管理能力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改善患者的生活质量和心理健康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哮喘延后护理的定义与目标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哮喘延后护理有助于控制哮喘症状和降低发作风险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通过药物治疗和生活方式干预，减轻气道炎症和降低气道高反应性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改善患者的肺功能和生活质量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哮喘延后护理有助于提高患者的自我管理能力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通过健康教育、自我监测和生活习惯指导，提高患者对哮喘的认识和应对能力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减少患者对医疗资源的依赖和医疗费用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哮喘延后护理的重要性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哮喘延后护理的实施策略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48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哮喘延后护理的实施策略包括药物治疗、生活方式干预和教育指导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药物治疗：根据患者的病情和病情控制水平选择合适的药物和剂量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生活方式干预：如避免过敏原、改善室内环境、加强锻炼等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教育指导：通过健康教育、自我监测和生活习惯指导，提高患者对哮喘的认识和自我管理能力</a:t>
            </a:r>
            <a:endParaRPr/>
          </a:p>
        </p:txBody>
      </p:sp>
      <p:pic>
        <p:nvPicPr>
          <p:cNvPr id="49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5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哮喘的日常生活管理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5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5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如尘螨、花粉、动物皮毛等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保持室内空气清洁，使用空气净化器、加湿器等设备</a:t>
                </a:r>
                <a:endParaRPr/>
              </a:p>
            </p:txBody>
          </p:sp>
          <p:sp>
            <p:nvSpPr>
              <p:cNvPr id="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哮喘患者应避免接触过敏原</a:t>
                </a:r>
                <a:endParaRPr/>
              </a:p>
            </p:txBody>
          </p:sp>
        </p:grpSp>
        <p:grpSp>
          <p:nvGrpSpPr>
            <p:cNvPr id="6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保持室内通风，避免香烟烟雾、油烟等刺激性物质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选择合适的家具和装饰，避免使用易产生过敏原的材料</a:t>
                </a:r>
                <a:endParaRPr/>
              </a:p>
            </p:txBody>
          </p:sp>
          <p:sp>
            <p:nvSpPr>
              <p:cNvPr id="6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哮喘患者应改善室内环境</a:t>
                </a:r>
                <a:endParaRPr/>
              </a:p>
            </p:txBody>
          </p:sp>
        </p:grpSp>
        <p:grpSp>
          <p:nvGrpSpPr>
            <p:cNvPr id="6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6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如散步、慢跑、游泳等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注意保暖和防晒，避免在寒冷和炎热环境中进行剧烈运动</a:t>
                </a:r>
                <a:endParaRPr/>
              </a:p>
            </p:txBody>
          </p:sp>
          <p:sp>
            <p:nvSpPr>
              <p:cNvPr id="6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哮喘患者应加强室外运动</a:t>
                </a:r>
                <a:endParaRPr/>
              </a:p>
            </p:txBody>
          </p:sp>
        </p:grpSp>
      </p:grpSp>
      <p:pic>
        <p:nvPicPr>
          <p:cNvPr id="6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6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6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6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哮喘患者的生活环境优化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https://d.book118.com/136054201055010051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哮喘的延后护理PPT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2024-09-17T01:40:33.670</cp:lastPrinted>
  <dcterms:created xsi:type="dcterms:W3CDTF">2024-09-16T17:40:33Z</dcterms:created>
  <dcterms:modified xsi:type="dcterms:W3CDTF">2024-09-16T17:40:35Z</dcterms:modified>
</cp:coreProperties>
</file>