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5B4B0-6BA4-4A35-BF05-A7801BD4E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6604C-3B76-4504-98F0-F25E41E68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24FD0-1DBA-47AE-BE8C-C36EB12B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37181-E6FD-4C7D-84C5-715189584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4A7E0-ACB7-4846-A67F-4EEDEFA0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A60EEE-4D42-4F60-87BC-08936296E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54D6E-4D42-469F-A60F-4767C42D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2B3CF-B38D-4F49-9194-6D6AA49A7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5D599-8B1D-40D9-95B0-2AD575B38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FA7B0-BAA6-45AF-AFD0-74B0BB44D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477C-2560-4894-A324-526361D5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55113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教师安全知识培训总结与反思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安全意识与实际应用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未来安全知识培训展望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社会安全形势的变化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随着社会的发展，安全问题越来越突出，对教师进行安全知识培训显得尤为重要。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学校安全事故的频发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近年来，校园安全事故屡见不鲜，提高教师的安全意识和应对能力刻不容缓。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法律法规的要求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相关法律法规明确要求对教师进行安全知识培训，确保教师的安全教育能力达标。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44" r="275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通过培训使教师充分认识到安全问题的重要性，提高自身的安全防范意识。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增强教师的安全意识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让教师掌握基本的安全知识和应对技能，能够在紧急情况下迅速采取正确的措施。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提高教师的安全应对能力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培训后，教师应能够将所学的安全知识融入到日常教育中，为学生提供全面的安全教育。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规范教师的安全教育行为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通过培训，完善学校的安全管理体系，提高整体安全管理水平。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促进学校的安全管理水平提升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强调教师对于学生安全的责任感，以及预防安全事故的必要性。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安全教育课程设计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教授教师如何应对火灾、地震等紧急情况，以及如何进行急救措施。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提供如何将安全知识融入日常课程中的策略和实例。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通过专家讲座和实际案例分析，使教师深入理解安全知识。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750" r="22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讲座与案例分析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组织模拟紧急情况的演练，让教师实际操作，提高应对能力。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鼓励教师分享经验，共同探讨安全教育的有效方法。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小组讨论与互动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解答教师在实际教学中遇到的安全问题。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通过模拟学生遇到危险的情况，让教师学习如何引导学生应对。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鼓励教师分享自己在学校实施安全教育的成功经验。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培训中的互动环节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观察教师在模拟场景中的应对表现，评估其实操能力的提升。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通过测试和问卷调查，评估教师对安全知识的掌握程度，确保培训内容得到有效吸收。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通过访谈和反馈，了解教师安全意识的提高程度，判断培训效果。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收集教师对培训内容的实用性评价，了解哪些内容对教师的工作最有帮助。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培训内容实用性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了解教师对培训方式的接受程度，如讲座、案例分析、角色扮演等。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培训方式接受度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评估教师对培训时间、地点、组织等方面的满意度，以便优化后续培训安排。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培训安排合理性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参训教师的反馈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95" r="328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总结本次培训的亮点，如内容丰富、案例生动、互动环节活跃等。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亮点总结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分析本次培训存在的不足，如时间紧凑、部分内容深度不够、实践环节不足等。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培训的亮点与不足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https://d.book118.com/136055113142010034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2024-09-03T23:17:55.277</cp:lastPrinted>
  <dcterms:created xsi:type="dcterms:W3CDTF">2024-09-03T15:17:55Z</dcterms:created>
  <dcterms:modified xsi:type="dcterms:W3CDTF">2024-09-03T15:17:57Z</dcterms:modified>
</cp:coreProperties>
</file>