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435B0D-876C-4AF7-A497-1C4328FCB2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E6DD36-9028-4FB2-9B1A-E691F83BE4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0EBEE1-4EA6-423D-84AE-7454403367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C96DE2-ECAB-4219-BD55-187B2C2785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686B758-49FD-492F-8524-93D85CA1DA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1A4A880-6B21-4C7E-9007-7BD91E0107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832D505-7C05-42EF-B8CA-272DE16998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F22489-5EC1-4EEB-A54F-CDCEA8F0A2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4D227C-C45E-418D-9CED-D849F3FDDD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C6C6CB-49AC-4406-83E9-3425BAEE0B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E5BA7C-02C5-4DDC-B7BC-36413C16A4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6055204221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2024-01-31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医院感染管理与床位管理要点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医院感染管理概述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医院感染管理体系建设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床位管理基本原则和方法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医院感染预防与控制措施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床位管理中感染风险点识别与应对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监测、报告与持续改进机制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医院感染管理概述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805" r="3180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医院感染管理是指对在医院内获得的感染进行预防、控制和管理的一系列活动。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医院感染管理是医疗质量管理的重要组成部分，关系到患者和医务人员的健康安全，也是医院社会责任的重要体现。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我国医院感染管理起步较晚，但近年来得到了越来越多的重视，相关法规和标准不断完善。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国内现状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国际现状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667" r="14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国际上医院感染管理已经形成了较为完善的体系，包括感染预防、监测、控制和治疗等方面。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未来医院感染管理将更加注重信息化建设、多学科协作和患者参与等方面，提高管理效率和质量。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国内外现状及发展趋势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994" b="799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8636" b="863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相关法规与标准要求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国家法规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我国颁布了《医院感染管理办法》等一系列法规，对医院感染管理提出了明确要求。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行业标准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卫生行业也发布了相关标准，如《医院空气净化管理规范》等，对医院感染管理的具体操作提供了指导。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国际标准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国际上也有相应的医院感染管理标准，如美国CDC发布的《医院感染控制指南》等，为国际间的交流和合作提供了基础。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医院感染管理体系建设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建立健全医院感染管理三级网络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包括医院感染管理委员会、医院感染管理科和临床科室医院感染管理小组，明确各级职责和工作任务。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制定并落实各相关部门在医院感染管理工作中的职责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如医务处、护理部、门诊部、药剂科、检验科、设备科等，形成多部门协作机制。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明确医院感染管理专（兼）职人员的配备标准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根据医院规模、性质和任务等实际情况，配备足够数量的专（兼）职人员，满足医院感染管理工作的需要。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组织架构与职责划分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建立医院感染管理质量监测与反馈机制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通过定期监测、评估和反馈，及时发现和整改存在的问题，持续改进医院感染管理工作。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制定并完善医院感染管理相关规章制度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包括医院感染预防与控制制度、消毒隔离制度、手卫生制度、医疗废物管理制度等，确保各项工作有章可循。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加强医院感染管理相关标准的执行与监督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如《医院空气净化管理规范》、《医疗机构消毒技术规范》等，确保各项标准得到有效执行。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制度建设及执行监督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培训教育与考核评估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将医院感染管理工作纳入医院综合目标考核体系，定期对各部门、各科室的医院感染管理工作进行考核评估，并将结果与绩效挂钩。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建立医院感染管理考核评估机制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针对不同岗位人员开展针对性的培训，提高全体员工的医院感染防控意识和技能水平。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开展医院感染管理全员培训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通过参加专业培训、学术交流等方式，提高专（兼）职人员的专业素养和管理能力。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加强医院感染管理专（兼）职人员的专业培训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床位管理基本原则和方法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000" r="10000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根据医院规模、科室设置和患者需求，合理规划床位数量与分布。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优化床位布局，确保空间合理利用，满足医疗流程与患者舒适度需求。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设立不同等级床位，如普通床位、加护床位等，以适应不同病情患者。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床位设置规划与布局优化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定期对床位使用效率进行评估，分析床位周转率、空床率等指标。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针对评估结果，及时调整床位管理策略，提高床位使用效率。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626" r="9626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525" r="952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525" r="9525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建立床位使用效率监测体系，实时掌握床位使用情况。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床位使用效率监测与评估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https://d.book118.com/136055204221010051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2024-09-17T20:20:43.142</cp:lastPrinted>
  <dcterms:created xsi:type="dcterms:W3CDTF">2024-09-17T12:20:43Z</dcterms:created>
  <dcterms:modified xsi:type="dcterms:W3CDTF">2024-09-17T12:20:45Z</dcterms:modified>
</cp:coreProperties>
</file>