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9443-E841-42BB-9C39-0A700DC7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3D5D-B815-422F-B45D-DAA12554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C336B-4D60-4A4D-9378-84E67A788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91892-4A87-45F9-8862-6317B8F9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987A2-DEFF-489C-BF2E-3EB7016C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DF9DB-DE08-403B-B31B-F77B8EEE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D8BE0-47CE-49CD-8307-E4DB4F939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47D59-FC5E-42DF-826E-AF7BFC885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99CF8-809A-4026-8FDC-FF6F82AE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77CC7-7456-4F45-BD19-1AFF0AEA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F9FE7-74B7-4E87-AA00-A56B0732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52310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《采购谈判自考全》ppt课件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采购谈判的实战演练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采购谈判是指企业或组织在采购过程中，与供应商就采购物品的价格、质量、运输、交货等条件进行协商和谈判，以达到双方都能接受的协议。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采购谈判是采购过程中必不可少的一环，通过谈判可以更好地了解供应商的需求和期望，促进双方的合作，达成互利共赢的目标。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通过采购谈判，企业可以争取到更优惠的价格和更好的交易条件，从而降低采购成本。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在采购谈判中，企业可以与供应商就产品质量、检验标准等进行协商和明确，确保采购物品的质量符合要求。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采购谈判有助于企业与供应商建立长期合作关系，优化供应链管理，提高采购效率。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在采购谈判中，企业可以与供应商就交货时间、违约责任等进行明确，防范潜在的风险。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在谈判开始前，需要进行初步的接触和了解，建立良好的沟通基础，为后续的谈判做好铺垫。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在采购谈判前，需要进行充分的准备工作，包括了解市场行情、分析供应商的优劣势、制定谈判策略等。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在谈判中，首先需要进行报价，包括产品的价格、质量、运输、交货等方面的条件。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达成协议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经过磋商和协商，双方最终达成一致意见，签订采购合同。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磋商阶段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在报价之后，需要进行深入的磋商和协商，就价格、质量、运输、交货等关键条件进行讨论和谈判。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总结：倾听是有效的沟通技巧之一，有助于获取更多信息，了解对方的需求和立场。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在采购谈判中，倾听技巧非常重要。谈判者需要认真听取对方的意见和需求，不打断对方，理解对方的观点和立场。通过倾听，可以更好地掌握对方的真实意图，为后续的谈判做好准备。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总结：提问是获取信息和引导谈判进程的重要手段。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采购谈判中，提问技巧同样重要。谈判者需要提出有针对性的问题，以了解对方的需求、立场和条件。同时，通过提问还可以引导谈判进程，让对方按照自己的思路进行。提问时需要注意语气和方式，避免让对方感到冒犯或攻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总结：回答问题需要慎重考虑，避免陷入被动局面。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中，回答问题需要慎重。谈判者需要根据实际情况和对方的问题，做出合适的回答。回答时需要避免过于绝对或模糊，以免陷入被动局面。同时，还需要注意回答的语气和方式，以保持友好和专业的形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回答技巧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总结：说服是采购谈判中的关键环节，有助于达成协议。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中，说服技巧是达成协议的关键。谈判者需要通过合理的理由和证据，让对方接受自己的条件和观点。说服时需要注意语气和方式，避免过于强硬或让对方感到不满。同时，还需要根据实际情况和对方的需求，制定合适的说服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说服技巧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优势策略：在谈判中，当供应商处于明显优势地位时，可以选择使用优势策略。这种策略通常包括利用供应商的产品独特性、品牌知名度或市场地位来获取更有利的谈判条件。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优势策略：在谈判中，当供应商处于明显优势地位时，可以选择使用优势策略。这种策略通常包括利用供应商的产品独特性、品牌知名度或市场地位来获取更有利的谈判条件。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具体做法：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利用供应商的产品独特性或品牌知名度，强调供应商在市场上的稀缺性，从而获取更有利的谈判条件。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利用供应商的市场地位，强调供应商在行业中的领导地位，从而在谈判中获得更大的话语权。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优势策略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优势策略可能导致供应商的不满和反感，从而影响长期的合作关系。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在使用优势策略时，需要充分了解市场和供应商的情况，避免盲目自信导致谈判失败。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均势策略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均势策略：当供应商和采购商实力相当，没有明显的优势或劣势时，可以选择使用均势策略。这种策略通常强调合作、共赢和长期关系的建立。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05" b="165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74" b="1787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具体做法：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强调合作和共赢，通过深入了解供应商的需求和关切，寻找共同的利益点。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在谈判中寻求平衡，避免单方面的利益追求，寻求双方都能接受的解决方案。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https://d.book118.com/136055231044010033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2024-09-01T19:09:36.780</cp:lastPrinted>
  <dcterms:created xsi:type="dcterms:W3CDTF">2024-09-01T11:09:36Z</dcterms:created>
  <dcterms:modified xsi:type="dcterms:W3CDTF">2024-09-01T11:09:39Z</dcterms:modified>
</cp:coreProperties>
</file>