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D9FBC-8025-42ED-A60C-1A04D72DE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C54B8-C646-479E-8252-AD8BEA6D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03612-F843-439E-B470-5F4533E5D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00F95-BEB1-4C19-8BC8-81E3C976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C7445-8E75-4F97-ADD4-AAB75F494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9DAF0-D4C6-47E2-A378-B57160233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7C863-295F-4CE7-B846-C230C6BBC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55F66-B053-4C2C-9F4A-4C2495BA7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995C4-28C3-4145-8D55-4A24EC0C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1F815-9C0F-4F4E-AC70-79560220D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8B255-867F-4DD4-9D8F-A237F89C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0131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咨询顾问销售培训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咨询顾问角色认知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销售业绩考核与激励机制设计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行业趋势分析与应对策略制定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咨询顾问角色认知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咨询顾问是为客户提供专业建议、解决方案和战略规划的专业人士，他们通过深入了解客户的业务、市场和竞争环境，帮助客户实现业务目标和发展愿景。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咨询顾问的主要职责包括了解客户需求、分析问题、提供解决方案、制定实施计划、协助客户执行计划并监控结果。他们还需要与客户保持密切沟通，确保项目的顺利进行和客户的满意度。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咨询顾问的定义与职责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咨询顾问需要具备创新意识和创造力，能够为客户提供新颖的思路和方法，帮助客户在竞争激烈的市场中脱颖而出。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咨询顾问需要具备丰富的行业知识、市场分析和商业洞察能力，能够为客户提供有价值的建议和解决方案。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咨询顾问需要具备优秀的沟通技巧和人际交往能力，能够与客户建立良好的合作关系，理解客户的需求并清晰地传达自己的观点和建议。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咨询顾问需要具备强大的分析能力和逻辑思维，能够深入分析问题、识别关键因素并提出有效的解决方案。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咨询顾问的专业素养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咨询顾问需要通过专业知识和真诚的服务赢得客户的信任，建立长期稳定的合作关系。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咨询顾问需要深入了解客户的业务、市场和竞争环境，以便为客户提供更加贴合实际的建议和解决方案。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咨询顾问需要在项目执行过程中持续跟进，确保项目的顺利进行和客户的满意度，同时及时发现和解决问题。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咨询顾问可以通过分享行业趋势、市场动态和最佳实践等方式，为客户提供额外的价值和帮助。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提供额外价值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咨询顾问的客户关系管理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通过有效沟通，深入了解客户的行业背景、业务需求和期望目标。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对收集到的客户需求信息进行整理、分类和分析，明确客户的核心需求和潜在需求。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根据客户需求分析的结果，对客户进行准确的市场定位，为制定销售策略提供依据。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清晰、准确地介绍产品或服务的功能、特点和优势，突出其与竞争对手的差异化和创新性。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制作专业、简洁且富有吸引力的演示文稿，帮助客户更好地理解和评估产品或服务。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演示文稿设计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运用生动的语言、形象的比喻和实例，将产品或服务的价值充分展现给客户，激发客户的购买欲望。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有效呈现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产品与服务呈现技巧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提前了解谈判对手的背景和利益诉求，制定谈判策略和底线，准备好应对各种可能出现的问题和挑战。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运用有效的谈判技巧，如倾听、引导、妥协和交换等，以达成双方都能接受的协议。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在谈判达成协议后，及时跟进并确保协议的履行，维护好客户关系，为未来的合作奠定基础。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签约跟进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谈判与签约策略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679" r="176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优质咨询服务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提供高质量、专业的咨询服务，解决客户实际问题，满足客户需求。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及时响应与反馈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对客户的咨询和问题给予及时响应和反馈，展现专业素养和服务意识。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持续跟进与改进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定期与客户沟通，了解服务效果，及时调整服务策略，提升客户满意度。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增值服务提供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提供超出客户期望的增值服务，如行业报告、专家讲座等，提升客户黏性。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针对不同客户需求，制定个性化关怀计划，如定期问候、节日祝福等。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客户活动组织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定期组织客户活动，如研讨会、交流会等，促进客户间的互动与合作。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客户关怀与增值服务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https://d.book118.com/136100131011010050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2024-09-15T03:47:23.753</cp:lastPrinted>
  <dcterms:created xsi:type="dcterms:W3CDTF">2024-09-14T19:47:23Z</dcterms:created>
  <dcterms:modified xsi:type="dcterms:W3CDTF">2024-09-14T19:47:25Z</dcterms:modified>
</cp:coreProperties>
</file>