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E5EAB-4500-421C-9634-AA59E106A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A8774-49E2-4417-AD3F-C0304A849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E1795-22A5-450B-8E83-1E3004483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5411E-0324-49FE-81EE-F26083040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4AEAA1-3603-4CB0-8A69-A257F8CBD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CD865F-38A8-4CA8-AD7B-55B7309C4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EE4B24-F5B0-40A4-8271-8DC20B379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4EC54-D49A-49F8-A567-71088E135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E418A-9A7C-4EB6-A330-235CDB0A7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ECFA6-FD05-48EF-B1B3-5BF24E66B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29410-311E-448A-8B6E-406CBAE8B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00133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开拓新智能制造产业领域的农业智能化与智慧农业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农业智能化概述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农业装备智能化升级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精准种植与养殖管理优化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农产品加工与物流智能化改进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农业信息化服务平台建设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政策法规支持与产学研合作推进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农业智能化概述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农业智能化是指利用先进的信息技术、传感器技术、自动化技术等手段，对农业生产全过程进行智能化改造，实现农业生产的高效、精准、可持续。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农业智能化定义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农业现代化的加速推进，农业智能化将呈现以下发展趋势：一是智能化技术不断创新，推动农业装备升级换代；二是大数据、云计算等信息技术在农业领域的应用将逐渐普及；三是智能化农业将与生态环保、食品安全等社会需求紧密结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09" b="26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农业智能化重要性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提高农业生产效率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通过智能化的精准种植、养殖等手段，可以大幅度提高农业生产效率，降低生产成本。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保障食品安全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智能化的农业生产管理可以实现农产品生产全过程的可追溯，有效保障食品安全。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促进农业可持续发展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智能化的农业生产方式可以减少对环境的污染和破坏，促进农业可持续发展。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近年来，我国农业智能化发展迅速，政府加大了对智慧农业的支持力度，一批先进的农业智能化技术得到广泛应用，如无人机植保、智能温室、精准灌溉等。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发达国家在农业智能化方面起步较早，技术相对成熟，已经实现了较高程度的农业现代化和智能化。例如，美国的精准农业、日本的智能温室等技术处于世界领先地位。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在农业生产环境中部署各类传感器，实时监测土壤、气象、水文等参数，为精准农业提供数据支持。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传感器网络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通过物联网技术，实现农业装备的远程监控、故障诊断和智能调度，提高农业生产效率。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农业装备智能化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利用物联网技术，建立农产品生产、加工、运输、销售等环节的信息化追溯体系，保障农产品质量安全。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农产品溯源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整合农业生产、科研、市场等多源数据，构建农业大数据平台，为智慧农业提供数据支撑。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农业数据整合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农业预测预警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运用数据挖掘技术，发现农业生产中的潜在规律和趋势，为农业生产决策提供依据。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基于大数据分析，建立农业生产预测预警模型，为农业生产风险管理提供支持。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提供云计算基础设施和平台服务，支持农业信息化应用的开发、部署和运行。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农业云服务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50" r="10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通过云计算服务，实现农业数据的共享和交换，促进农业信息资源的有效利用。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农业数据共享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基于云计算的协同工作环境，支持农业科研团队之间的协同创新和交流合作。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农业协同创新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云计算服务支持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智能决策支持系统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结合人工智能技术，开发智能决策支持系统，为农业生产提供个性化、精准化的决策建议。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农业机器人应用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研发适用于农业生产的机器人技术和装备，实现农业生产过程的自动化和智能化。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农业知识图谱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构建农业领域的知识图谱，为农业生产提供智能化的知识管理和服务支持。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人工智能辅助决策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农业装备智能化升级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农业生产方式转型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随着农业生产方式的转型，对农机装备的需求也在发生变化，传统农机装备已无法满足现代农业生产的需要。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智能化升级需求迫切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为提高农业生产效率、降低成本、增加农民收入，农机装备的智能化升级需求日益迫切。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农机装备水平落后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当前，我国农机装备整体水平与发达国家相比存在较大差距，主要表现在装备老旧、技术落后、效率低下等方面。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农机装备现状及挑战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通过引入先进的传感器技术，实现对农机装备工作状态的实时监测和数据的精准采集，为智能化决策提供支持。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利用卫星导航和定位技术，实现农机装备的自动导航和精准定位，提高作业精度和效率。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导航与定位技术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运用人工智能和机器学习技术，对农机装备进行智能化改造，实现自主决策、自适应调整等功能。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借助物联网和大数据技术，构建农机装备智能化管理平台，实现远程监控、故障诊断、数据分析等功能。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物联网与大数据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关键技术突破与创新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通过引入传感器、导航定位、自动驾驶等技术，实现拖拉机的智能化升级，提高作业效率和精度。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智能化拖拉机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运用无人机技术，搭载传感器和喷雾设备，实现植保作业的自动化和智能化，提高防治效果。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智能化植保无人机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借助物联网、大数据等技术，构建温室大棚智能化管理系统，实现环境参数的实时监测和自动调节，提高农作物产量和品质。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智能化温室大棚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农业机器人广泛应用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随着机器人技术的不断成熟和成本降低，农业机器人将在农业生产中广泛应用，实现农业生产的全流程自动化和智能化。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智能化水平不断提升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随着技术的不断进步和创新，农机装备的智能化水平将不断提升，实现更高程度的自主决策和自适应调整。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多技术融合应用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未来，农机装备的智能化发展将呈现多技术融合应用的趋势，如传感器、导航定位、人工智能、物联网等技术的综合运用。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个性化定制与服务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针对不同地区、不同作物的农业生产需求，农机装备将实现个性化定制和服务，满足多样化的农业生产需求。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精准种植与养殖管理优化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基于大数据和人工智能技术，构建种植决策支持系统，为农户提供个性化的种植方案。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智能化种植决策系统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通过高精度播种机械和智能控制系统，实现种子的精确播种，提高播种质量和效率。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精准播种技术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利用物联网技术和传感器设备，实时监测土壤湿度和气象数据，实现精准灌溉和节水。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智能灌溉技术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精准种植技术探讨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https://d.book118.com/136100133011010050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2024-09-15T03:47:23.826</cp:lastPrinted>
  <dcterms:created xsi:type="dcterms:W3CDTF">2024-09-14T19:47:23Z</dcterms:created>
  <dcterms:modified xsi:type="dcterms:W3CDTF">2024-09-14T19:47:26Z</dcterms:modified>
</cp:coreProperties>
</file>