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82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591BD-D98E-465D-8F54-0EC5C04D4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E882F2-DB5E-4F9B-925F-51D2638AB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CF82C7-25F0-4C5D-A223-650915FCE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C84564-8F83-4FB4-8C8B-09D26A159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5803CA-8599-4B50-92E8-6F3F417E3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4C4884-5F78-4534-BD84-8BE4CEB1D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1300BC-F178-410E-9BEA-558AC471C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DBA799-BA9E-4A39-AD8A-688C09203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5582F9-77B6-4BE4-A069-AB1119465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3191F-63D3-4AAB-BFDA-0B9116206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2BB6F-156F-4048-A77B-8F5F9CF20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6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7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8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9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0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1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3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4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5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6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7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8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9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0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1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3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4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5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6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7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8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9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0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1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3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4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5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6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7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8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9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1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4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5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0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1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7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2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3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5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6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7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8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3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4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9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5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6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1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2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7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8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1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2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3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4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5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7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8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0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1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3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10" name="图片 9" descr="亮着灯的房子&#10;&#10;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52" name="图片 251" descr="亮着灯的房子&#10;&#10;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25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2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3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6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7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0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1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5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0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1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5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6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7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8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9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0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1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2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3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5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6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7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8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9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0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1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2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3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30000">
                      <a:schemeClr val="accent2"/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9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chemeClr val="accent2"/>
                  </a:gs>
                  <a:gs pos="0">
                    <a:schemeClr val="accent1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pic>
        <p:nvPicPr>
          <p:cNvPr id="277" name="图片 276" descr="亮着灯的房子&#10;&#10;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31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7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8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2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3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4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5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6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7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9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7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8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9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0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1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3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4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5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7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3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4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5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6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7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6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7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9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0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1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3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4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5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6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7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8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9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1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2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3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4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5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6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7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8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9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1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2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8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9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1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2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3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4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5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6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7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8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9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3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4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07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8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9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1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2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3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4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5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6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7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8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9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1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2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3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4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5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6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7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8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9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1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2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3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4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5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6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7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8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9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1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2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3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4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5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6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2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pic>
        <p:nvPicPr>
          <p:cNvPr id="259" name="图片 258" descr="亮着灯的房子&#10;&#10;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9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4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5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6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7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8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9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1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2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3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4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5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6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7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8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9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1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2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3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4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5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6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7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8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9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1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2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3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4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5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6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7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8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9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1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2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3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5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6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7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8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9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0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1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3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4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5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6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7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8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9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0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1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3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4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5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6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7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8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9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0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1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3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4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5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6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7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8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9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0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1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3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4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uFillTx/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14" Type="http://schemas.openxmlformats.org/officeDocument/2006/relationships/tags" Target="../tags/tag739.xml" /><Relationship Id="rId15" Type="http://schemas.openxmlformats.org/officeDocument/2006/relationships/tags" Target="../tags/tag740.xml" /><Relationship Id="rId16" Type="http://schemas.openxmlformats.org/officeDocument/2006/relationships/tags" Target="../tags/tag741.xml" /><Relationship Id="rId17" Type="http://schemas.openxmlformats.org/officeDocument/2006/relationships/tags" Target="../tags/tag742.xml" /><Relationship Id="rId18" Type="http://schemas.openxmlformats.org/officeDocument/2006/relationships/tags" Target="../tags/tag743.xml" /><Relationship Id="rId19" Type="http://schemas.openxmlformats.org/officeDocument/2006/relationships/tags" Target="../tags/tag744.xml" /><Relationship Id="rId2" Type="http://schemas.openxmlformats.org/officeDocument/2006/relationships/tags" Target="../tags/tag727.xml" /><Relationship Id="rId20" Type="http://schemas.openxmlformats.org/officeDocument/2006/relationships/tags" Target="../tags/tag745.xml" /><Relationship Id="rId21" Type="http://schemas.openxmlformats.org/officeDocument/2006/relationships/tags" Target="../tags/tag746.xml" /><Relationship Id="rId22" Type="http://schemas.openxmlformats.org/officeDocument/2006/relationships/tags" Target="../tags/tag747.xml" /><Relationship Id="rId23" Type="http://schemas.openxmlformats.org/officeDocument/2006/relationships/tags" Target="../tags/tag748.xml" /><Relationship Id="rId24" Type="http://schemas.openxmlformats.org/officeDocument/2006/relationships/tags" Target="../tags/tag749.xml" /><Relationship Id="rId25" Type="http://schemas.openxmlformats.org/officeDocument/2006/relationships/tags" Target="../tags/tag750.xml" /><Relationship Id="rId26" Type="http://schemas.openxmlformats.org/officeDocument/2006/relationships/tags" Target="../tags/tag751.xml" /><Relationship Id="rId27" Type="http://schemas.openxmlformats.org/officeDocument/2006/relationships/tags" Target="../tags/tag752.xml" /><Relationship Id="rId28" Type="http://schemas.openxmlformats.org/officeDocument/2006/relationships/tags" Target="../tags/tag753.xml" /><Relationship Id="rId29" Type="http://schemas.openxmlformats.org/officeDocument/2006/relationships/tags" Target="../tags/tag754.xml" /><Relationship Id="rId3" Type="http://schemas.openxmlformats.org/officeDocument/2006/relationships/tags" Target="../tags/tag728.xml" /><Relationship Id="rId30" Type="http://schemas.openxmlformats.org/officeDocument/2006/relationships/tags" Target="../tags/tag755.xml" /><Relationship Id="rId31" Type="http://schemas.openxmlformats.org/officeDocument/2006/relationships/tags" Target="../tags/tag756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57.xml" /><Relationship Id="rId3" Type="http://schemas.openxmlformats.org/officeDocument/2006/relationships/tags" Target="../tags/tag758.xml" /><Relationship Id="rId4" Type="http://schemas.openxmlformats.org/officeDocument/2006/relationships/tags" Target="../tags/tag759.xml" /><Relationship Id="rId5" Type="http://schemas.openxmlformats.org/officeDocument/2006/relationships/tags" Target="../tags/tag760.xml" /><Relationship Id="rId6" Type="http://schemas.openxmlformats.org/officeDocument/2006/relationships/tags" Target="../tags/tag761.xml" /><Relationship Id="rId7" Type="http://schemas.openxmlformats.org/officeDocument/2006/relationships/tags" Target="../tags/tag762.xml" /><Relationship Id="rId8" Type="http://schemas.openxmlformats.org/officeDocument/2006/relationships/tags" Target="../tags/tag763.xml" /><Relationship Id="rId9" Type="http://schemas.openxmlformats.org/officeDocument/2006/relationships/tags" Target="../tags/tag76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65.xml" /><Relationship Id="rId3" Type="http://schemas.openxmlformats.org/officeDocument/2006/relationships/tags" Target="../tags/tag766.xml" /><Relationship Id="rId4" Type="http://schemas.openxmlformats.org/officeDocument/2006/relationships/tags" Target="../tags/tag767.xml" /><Relationship Id="rId5" Type="http://schemas.openxmlformats.org/officeDocument/2006/relationships/tags" Target="../tags/tag768.xml" /><Relationship Id="rId6" Type="http://schemas.openxmlformats.org/officeDocument/2006/relationships/tags" Target="../tags/tag769.xml" /><Relationship Id="rId7" Type="http://schemas.openxmlformats.org/officeDocument/2006/relationships/tags" Target="../tags/tag77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71.xml" /><Relationship Id="rId3" Type="http://schemas.openxmlformats.org/officeDocument/2006/relationships/tags" Target="../tags/tag772.xml" /><Relationship Id="rId4" Type="http://schemas.openxmlformats.org/officeDocument/2006/relationships/tags" Target="../tags/tag77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2.xml" /><Relationship Id="rId11" Type="http://schemas.openxmlformats.org/officeDocument/2006/relationships/tags" Target="../tags/tag783.xml" /><Relationship Id="rId12" Type="http://schemas.openxmlformats.org/officeDocument/2006/relationships/tags" Target="../tags/tag784.xml" /><Relationship Id="rId13" Type="http://schemas.openxmlformats.org/officeDocument/2006/relationships/tags" Target="../tags/tag785.xml" /><Relationship Id="rId14" Type="http://schemas.openxmlformats.org/officeDocument/2006/relationships/tags" Target="../tags/tag786.xml" /><Relationship Id="rId2" Type="http://schemas.openxmlformats.org/officeDocument/2006/relationships/tags" Target="../tags/tag774.xml" /><Relationship Id="rId3" Type="http://schemas.openxmlformats.org/officeDocument/2006/relationships/tags" Target="../tags/tag775.xml" /><Relationship Id="rId4" Type="http://schemas.openxmlformats.org/officeDocument/2006/relationships/tags" Target="../tags/tag776.xml" /><Relationship Id="rId5" Type="http://schemas.openxmlformats.org/officeDocument/2006/relationships/tags" Target="../tags/tag777.xml" /><Relationship Id="rId6" Type="http://schemas.openxmlformats.org/officeDocument/2006/relationships/tags" Target="../tags/tag778.xml" /><Relationship Id="rId7" Type="http://schemas.openxmlformats.org/officeDocument/2006/relationships/tags" Target="../tags/tag779.xml" /><Relationship Id="rId8" Type="http://schemas.openxmlformats.org/officeDocument/2006/relationships/tags" Target="../tags/tag780.xml" /><Relationship Id="rId9" Type="http://schemas.openxmlformats.org/officeDocument/2006/relationships/tags" Target="../tags/tag7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95.xml" /><Relationship Id="rId11" Type="http://schemas.openxmlformats.org/officeDocument/2006/relationships/tags" Target="../tags/tag796.xml" /><Relationship Id="rId12" Type="http://schemas.openxmlformats.org/officeDocument/2006/relationships/tags" Target="../tags/tag797.xml" /><Relationship Id="rId13" Type="http://schemas.openxmlformats.org/officeDocument/2006/relationships/tags" Target="../tags/tag798.xml" /><Relationship Id="rId14" Type="http://schemas.openxmlformats.org/officeDocument/2006/relationships/tags" Target="../tags/tag799.xml" /><Relationship Id="rId15" Type="http://schemas.openxmlformats.org/officeDocument/2006/relationships/tags" Target="../tags/tag800.xml" /><Relationship Id="rId16" Type="http://schemas.openxmlformats.org/officeDocument/2006/relationships/tags" Target="../tags/tag801.xml" /><Relationship Id="rId17" Type="http://schemas.openxmlformats.org/officeDocument/2006/relationships/tags" Target="../tags/tag802.xml" /><Relationship Id="rId18" Type="http://schemas.openxmlformats.org/officeDocument/2006/relationships/tags" Target="../tags/tag803.xml" /><Relationship Id="rId19" Type="http://schemas.openxmlformats.org/officeDocument/2006/relationships/tags" Target="../tags/tag804.xml" /><Relationship Id="rId2" Type="http://schemas.openxmlformats.org/officeDocument/2006/relationships/tags" Target="../tags/tag787.xml" /><Relationship Id="rId20" Type="http://schemas.openxmlformats.org/officeDocument/2006/relationships/tags" Target="../tags/tag805.xml" /><Relationship Id="rId21" Type="http://schemas.openxmlformats.org/officeDocument/2006/relationships/tags" Target="../tags/tag806.xml" /><Relationship Id="rId22" Type="http://schemas.openxmlformats.org/officeDocument/2006/relationships/tags" Target="../tags/tag807.xml" /><Relationship Id="rId23" Type="http://schemas.openxmlformats.org/officeDocument/2006/relationships/tags" Target="../tags/tag808.xml" /><Relationship Id="rId24" Type="http://schemas.openxmlformats.org/officeDocument/2006/relationships/tags" Target="../tags/tag809.xml" /><Relationship Id="rId25" Type="http://schemas.openxmlformats.org/officeDocument/2006/relationships/tags" Target="../tags/tag810.xml" /><Relationship Id="rId26" Type="http://schemas.openxmlformats.org/officeDocument/2006/relationships/tags" Target="../tags/tag811.xml" /><Relationship Id="rId27" Type="http://schemas.openxmlformats.org/officeDocument/2006/relationships/tags" Target="../tags/tag812.xml" /><Relationship Id="rId28" Type="http://schemas.openxmlformats.org/officeDocument/2006/relationships/tags" Target="../tags/tag813.xml" /><Relationship Id="rId29" Type="http://schemas.openxmlformats.org/officeDocument/2006/relationships/tags" Target="../tags/tag814.xml" /><Relationship Id="rId3" Type="http://schemas.openxmlformats.org/officeDocument/2006/relationships/tags" Target="../tags/tag788.xml" /><Relationship Id="rId30" Type="http://schemas.openxmlformats.org/officeDocument/2006/relationships/tags" Target="../tags/tag815.xml" /><Relationship Id="rId4" Type="http://schemas.openxmlformats.org/officeDocument/2006/relationships/tags" Target="../tags/tag789.xml" /><Relationship Id="rId5" Type="http://schemas.openxmlformats.org/officeDocument/2006/relationships/tags" Target="../tags/tag790.xml" /><Relationship Id="rId6" Type="http://schemas.openxmlformats.org/officeDocument/2006/relationships/tags" Target="../tags/tag791.xml" /><Relationship Id="rId7" Type="http://schemas.openxmlformats.org/officeDocument/2006/relationships/tags" Target="../tags/tag792.xml" /><Relationship Id="rId8" Type="http://schemas.openxmlformats.org/officeDocument/2006/relationships/tags" Target="../tags/tag793.xml" /><Relationship Id="rId9" Type="http://schemas.openxmlformats.org/officeDocument/2006/relationships/tags" Target="../tags/tag7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16.xml" /><Relationship Id="rId3" Type="http://schemas.openxmlformats.org/officeDocument/2006/relationships/tags" Target="../tags/tag817.xml" /><Relationship Id="rId4" Type="http://schemas.openxmlformats.org/officeDocument/2006/relationships/tags" Target="../tags/tag818.xml" /><Relationship Id="rId5" Type="http://schemas.openxmlformats.org/officeDocument/2006/relationships/tags" Target="../tags/tag8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0.xml" /><Relationship Id="rId3" Type="http://schemas.openxmlformats.org/officeDocument/2006/relationships/tags" Target="../tags/tag821.xml" /><Relationship Id="rId4" Type="http://schemas.openxmlformats.org/officeDocument/2006/relationships/tags" Target="../tags/tag82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0014115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线上与线下消费行为之间的关联与影响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xxx,.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46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线上消费行为的现状与特点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1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12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87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线下消费行为的现状与特点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19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20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22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线上与线下消费行为之间的关联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32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35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36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0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线上与线下消费行为之间的相互影响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3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54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56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未来线上线下消费行为的趋势与展望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61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62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63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线上消费行为的现状与特点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线上消费的普及程度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线上购物用户规模庞大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线上购物在年轻人群中更受欢迎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移动支付成为线上购物的主要支付方式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线上购物普及率逐年提高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线上消费的主要形式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在线教育：通过在线平台学习各类课程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网上购物：通过电商平台购买商品或服务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线上娱乐：在线观看电影、玩游戏等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线上医疗：通过互联网平台进行健康咨询和诊疗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线上消费的优势与局限</a:t>
            </a:r>
            <a:endParaRPr lang="zh-CN" altLang="en-US"/>
          </a:p>
        </p:txBody>
      </p:sp>
      <p:sp>
        <p:nvSpPr>
          <p:cNvPr id="22" name="圆角矩形 21"/>
          <p:cNvSpPr/>
          <p:nvPr>
            <p:custDataLst>
              <p:tags r:id="rId2"/>
            </p:custDataLst>
          </p:nvPr>
        </p:nvSpPr>
        <p:spPr>
          <a:xfrm rot="16200000">
            <a:off x="5609884" y="-2402825"/>
            <a:ext cx="966397" cy="1096760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3"/>
            </p:custDataLst>
          </p:nvPr>
        </p:nvSpPr>
        <p:spPr>
          <a:xfrm rot="16200000">
            <a:off x="198600" y="3007819"/>
            <a:ext cx="964805" cy="1447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524" y="-825094"/>
            <a:ext cx="966397" cy="1096840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99240" y="4586830"/>
            <a:ext cx="964805" cy="1447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1069425" y="2597378"/>
            <a:ext cx="10507075" cy="966397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优势：便捷性、多样性、个性化、全球化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1069425" y="4177030"/>
            <a:ext cx="10507075" cy="96560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局限：无法直接体验商品、物流配送问题、信息泄露风险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线下消费行为的现状与特点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线下消费的普及程度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实体店数量：全国范围内拥有大量实体店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消费人群：覆盖各个年龄段和消费水平的人群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消费场景：涵盖购物、餐饮、娱乐等多个领域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消费习惯：消费者更注重体验和感受，愿意到实体店购物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线下消费的主要形式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实体店购物：消费者前往实体店铺购买商品或服务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旅游消费：在旅游景点、酒店等场所进行旅游相关消费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娱乐消费：在电影院、健身房等娱乐场所进行消费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餐饮消费：在餐厅、咖啡店等场所进行餐饮消费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线下消费的优势与局限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608400" y="3370245"/>
            <a:ext cx="5102958" cy="998874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1134190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优势：实体店面的购物体验、商品的真实性和可触摸性、即时性消费、享受店面的促销活动等。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6474642" y="3370245"/>
            <a:ext cx="5102958" cy="999509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6921691" y="3504868"/>
            <a:ext cx="4208861" cy="67120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latin typeface="+mn-ea"/>
              </a:rPr>
              <a:t>局限：受时间、地点限制、价格较高、选择范围有限等。</a:t>
            </a:r>
            <a:endParaRPr lang="zh-CN" altLang="en-US" sz="14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线上与线下消费行为之间的关联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https://d.book118.com/136100141154010055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6"/>
  <p:tag name="KSO_WM_UNIT_TEXT_FILL_TYPE" val="1"/>
  <p:tag name="KSO_WM_UNIT_TYPE" val="b"/>
  <p:tag name="KSO_WM_UNIT_USESOURCEFORMAT_APPLY" val="0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6"/>
  <p:tag name="KSO_WM_UNIT_TEXT_FILL_TYPE" val="1"/>
  <p:tag name="KSO_WM_UNIT_TYPE" val="a"/>
  <p:tag name="KSO_WM_UNIT_USESOURCEFORMAT_APPLY" val="0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1_1"/>
  <p:tag name="KSO_WM_UNIT_INDEX" val="1_1_1"/>
  <p:tag name="KSO_WM_UNIT_LAYERLEVEL" val="1_1_1"/>
  <p:tag name="KSO_WM_UNIT_SHADOW_SCHEMECOLOR_INDEX" val="16"/>
  <p:tag name="KSO_WM_UNIT_TYPE" val="l_h_i"/>
  <p:tag name="KSO_WM_UNIT_USESOURCEFORMAT_APPLY" val="0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1_3"/>
  <p:tag name="KSO_WM_UNIT_INDEX" val="1_1_3"/>
  <p:tag name="KSO_WM_UNIT_LAYERLEVEL" val="1_1_1"/>
  <p:tag name="KSO_WM_UNIT_SHADOW_SCHEMECOLOR_INDEX" val="16"/>
  <p:tag name="KSO_WM_UNIT_TYPE" val="l_h_i"/>
  <p:tag name="KSO_WM_UNIT_USESOURCEFORMAT_APPLY" val="0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2_1"/>
  <p:tag name="KSO_WM_UNIT_INDEX" val="1_2_1"/>
  <p:tag name="KSO_WM_UNIT_LAYERLEVEL" val="1_1_1"/>
  <p:tag name="KSO_WM_UNIT_SHADOW_SCHEMECOLOR_INDEX" val="16"/>
  <p:tag name="KSO_WM_UNIT_TYPE" val="l_h_i"/>
  <p:tag name="KSO_WM_UNIT_USESOURCEFORMAT_APPLY" val="0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2_3"/>
  <p:tag name="KSO_WM_UNIT_INDEX" val="1_2_3"/>
  <p:tag name="KSO_WM_UNIT_LAYERLEVEL" val="1_1_1"/>
  <p:tag name="KSO_WM_UNIT_SHADOW_SCHEMECOLOR_INDEX" val="16"/>
  <p:tag name="KSO_WM_UNIT_TYPE" val="l_h_i"/>
  <p:tag name="KSO_WM_UNIT_USESOURCEFORMAT_APPLY" val="0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3_1"/>
  <p:tag name="KSO_WM_UNIT_INDEX" val="1_3_1"/>
  <p:tag name="KSO_WM_UNIT_LAYERLEVEL" val="1_1_1"/>
  <p:tag name="KSO_WM_UNIT_SHADOW_SCHEMECOLOR_INDEX" val="16"/>
  <p:tag name="KSO_WM_UNIT_TYPE" val="l_h_i"/>
  <p:tag name="KSO_WM_UNIT_USESOURCEFORMAT_APPLY" val="0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3_3"/>
  <p:tag name="KSO_WM_UNIT_INDEX" val="1_3_3"/>
  <p:tag name="KSO_WM_UNIT_LAYERLEVEL" val="1_1_1"/>
  <p:tag name="KSO_WM_UNIT_SHADOW_SCHEMECOLOR_INDEX" val="16"/>
  <p:tag name="KSO_WM_UNIT_TYPE" val="l_h_i"/>
  <p:tag name="KSO_WM_UNIT_USESOURCEFORMAT_APPLY" val="0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4_1"/>
  <p:tag name="KSO_WM_UNIT_INDEX" val="1_4_1"/>
  <p:tag name="KSO_WM_UNIT_LAYERLEVEL" val="1_1_1"/>
  <p:tag name="KSO_WM_UNIT_SHADOW_SCHEMECOLOR_INDEX" val="16"/>
  <p:tag name="KSO_WM_UNIT_TYPE" val="l_h_i"/>
  <p:tag name="KSO_WM_UNIT_USESOURCEFORMAT_APPLY" val="0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4_3"/>
  <p:tag name="KSO_WM_UNIT_INDEX" val="1_4_3"/>
  <p:tag name="KSO_WM_UNIT_LAYERLEVEL" val="1_1_1"/>
  <p:tag name="KSO_WM_UNIT_SHADOW_SCHEMECOLOR_INDEX" val="16"/>
  <p:tag name="KSO_WM_UNIT_TYPE" val="l_h_i"/>
  <p:tag name="KSO_WM_UNIT_USESOURCEFORMAT_APPLY" val="0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6"/>
  <p:tag name="KSO_WM_UNIT_TEXT_FILL_TYPE" val="1"/>
  <p:tag name="KSO_WM_UNIT_TYPE" val="l_h_a"/>
  <p:tag name="KSO_WM_UNIT_USESOURCEFORMAT_APPLY" val="0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5_1"/>
  <p:tag name="KSO_WM_UNIT_INDEX" val="1_5_1"/>
  <p:tag name="KSO_WM_UNIT_LAYERLEVEL" val="1_1_1"/>
  <p:tag name="KSO_WM_UNIT_SHADOW_SCHEMECOLOR_INDEX" val="16"/>
  <p:tag name="KSO_WM_UNIT_TYPE" val="l_h_i"/>
  <p:tag name="KSO_WM_UNIT_USESOURCEFORMAT_APPLY" val="0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custom20230896_5*l_h_i*1_5_3"/>
  <p:tag name="KSO_WM_UNIT_INDEX" val="1_5_3"/>
  <p:tag name="KSO_WM_UNIT_LAYERLEVEL" val="1_1_1"/>
  <p:tag name="KSO_WM_UNIT_SHADOW_SCHEMECOLOR_INDEX" val="16"/>
  <p:tag name="KSO_WM_UNIT_TYPE" val="l_h_i"/>
  <p:tag name="KSO_WM_UNIT_USESOURCEFORMAT_APPLY" val="0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756.xml><?xml version="1.0" encoding="utf-8"?>
<p:tagLst xmlns:p="http://schemas.openxmlformats.org/presentationml/2006/main">
  <p:tag name="KSO_WM_TEMPLATE_CATEGORY" val="custom"/>
  <p:tag name="KSO_WM_TEMPLATE_INDEX" val="20230896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1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1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1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1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7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73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6.xml><?xml version="1.0" encoding="utf-8"?>
<p:tagLst xmlns:p="http://schemas.openxmlformats.org/presentationml/2006/main">
  <p:tag name="KSO_WM_TEMPLATE_CATEGORY" val="custom"/>
  <p:tag name="KSO_WM_TEMPLATE_INDEX" val="20230896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8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22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+中文标题</vt:lpstr>
      <vt:lpstr>Calibri Light</vt:lpstr>
      <vt:lpstr>Office Theme</vt:lpstr>
      <vt:lpstr>线上与线下消费行为之间的关联与影响</vt:lpstr>
      <vt:lpstr>目录</vt:lpstr>
      <vt:lpstr>线上消费行为的现状与特点</vt:lpstr>
      <vt:lpstr>线上消费的普及程度</vt:lpstr>
      <vt:lpstr>线上消费的主要形式</vt:lpstr>
      <vt:lpstr>线上消费的优势与局限</vt:lpstr>
      <vt:lpstr>线下消费行为的现状与特点</vt:lpstr>
      <vt:lpstr>线下消费的普及程度</vt:lpstr>
      <vt:lpstr>线下消费的主要形式</vt:lpstr>
      <vt:lpstr>线下消费的优势与局限</vt:lpstr>
      <vt:lpstr>线上与线下消费行为之间的关联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2024-09-23T07:31:31.277</cp:lastPrinted>
  <dcterms:created xsi:type="dcterms:W3CDTF">2024-09-22T23:31:31Z</dcterms:created>
  <dcterms:modified xsi:type="dcterms:W3CDTF">2024-09-22T23:31:34Z</dcterms:modified>
</cp:coreProperties>
</file>