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081F4-72A8-4608-BBD4-3C9546F16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B859B-263F-4F28-B14A-45EC7D19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4CBFB-36F2-43EB-B41B-A7A34387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6586F-BB72-4766-97B7-3EE9BE768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36240-1161-49CD-AA28-A1521F0B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042DA-3D53-4055-A23D-1E8539A7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326A8-582D-4BE8-B6B1-139750AF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7A7E9-DC8A-486F-BDB7-3C9D2E85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4ADBF-0447-4817-BB7E-7484EE4B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DA60A-0688-4981-9CC3-B6514EDE6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B6B56-AAFA-4FF5-B8A7-58AF7BE92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10131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药明康德年财务分析结论报告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财务业绩分析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成立时间、注册资本和注册地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药明康德成立于2000年，注册资本数十亿元人民币，总部位于中国上海。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药明康德是一家为全球生物医药行业提供一体化、端到端的新药研发和生产服务的公司，主营业务包括药物发现、临床前研发、临床开发及生产等。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药物发现业务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临床前研发业务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临床开发业务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生产业务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业务构成及主要产品线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208" b="142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提供药物靶点识别、验证，先导化合物发现和优化等服务。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包括药代动力学、毒理学、药理学以及药效学研究等服务。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协助客户完成临床试验设计、患者招募、数据管理、统计分析等全流程服务。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提供原料药和制剂的生产服务，满足全球GMP标准。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药明康德定位于全球生物医药行业的研发和生产服务领域，致力于为客户提供高效、高质量的一站式解决方案。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公司拥有全球领先的技术平台、丰富的项目经验和专业的研发团队，能够为客户提供定制化、创新性的服务，帮助客户缩短研发周期、降低研发成本并提高研发成功率。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https://d.book118.com/136101013140010053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2024-09-20T09:26:31.883</cp:lastPrinted>
  <dcterms:created xsi:type="dcterms:W3CDTF">2024-09-20T01:26:31Z</dcterms:created>
  <dcterms:modified xsi:type="dcterms:W3CDTF">2024-09-20T01:26:33Z</dcterms:modified>
</cp:coreProperties>
</file>