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4FF43-A99E-4092-BC4B-E9DA2C63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1C60C-18B5-43D1-9EFA-AF6E4C78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3D685-0F0A-464F-90D6-7F92E7060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930AB-945E-4913-9C59-07907F79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4EB60-DC71-4713-A741-CE43479D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2970D-06F3-4AC9-B7CE-5AF045CA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A5DC6-058C-4CBD-BFE1-3922988A5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AF36C-0996-4162-93E0-53D71013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AD7B2-9638-48D2-A637-274E2EC4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6605A-FE0A-4E22-B151-DEAB9A33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981D4-37D8-441D-9203-EC68FA95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1103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静脉注射卡文的护理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静脉注射卡文的用药护理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50" r="2405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2" r="3182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静脉注射卡文是一种高能、高营养的肠外营养制剂，通过静脉途径提供人体所需的营养物质。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卡文含有多种营养成分，包括氨基酸、脂肪、碳水化合物、维生素和矿物质，可提供人体所需的能量和营养素。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适用于需要肠外营养支持的患者，如无法进食、消化吸收障碍、严重烧伤、危重疾病等。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对于某些特定疾病或情况，如肝功能不全、肾功能不全、糖尿病等，使用卡文需谨慎或遵医嘱。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可能出现静脉炎、感染、电解质紊乱、血糖异常等问题。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应严格遵守无菌操作原则，定期检查电解质、血糖等指标，注意观察注射部位有无红肿、疼痛等症状，及时处理异常情况。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在开始注射前，应核对患者的身份和用药信息，确保注射对象正确。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确认患者身份和用药信息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检查药品质量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准备注射用具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检查卡文注射液的包装是否完好，有无破损或泄漏，以及是否在有效期内。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准备好注射器、针头、消毒用品等注射用具，确保其清洁无菌。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评估患者的身体状况，了解是否有过敏史、用药史等，以便应对可能出现的过敏反应或不良反应。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控制注射速度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保持患者舒适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注射过程中的护理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在注射过程中，要始终保持无菌操作，避免交叉感染。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根据患者的病情和年龄等因素，合理控制注射速度，避免过快或过慢。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在注射过程中，要密切观察患者的反应，如出现异常情况应及时处理。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在注射过程中，要尽量使患者保持舒适姿势，减轻其不适感。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注射后，应继续观察患者的情况，看是否有过敏反应或不良反应。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详细记录护理过程，包括注射时间、用药情况、患者反应等，以便后续查看和分析。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注射后，应尽量使患者保持舒适状态，提供必要的护理措施。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保持患者舒适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注射后，应定期回访患者，了解其身体状况和恢复情况，以便及时调整护理方案。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静脉注射卡文的并发症及处理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https://d.book118.com/136101103053010044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2024-09-12T15:24:53.108</cp:lastPrinted>
  <dcterms:created xsi:type="dcterms:W3CDTF">2024-09-12T07:24:53Z</dcterms:created>
  <dcterms:modified xsi:type="dcterms:W3CDTF">2024-09-12T07:24:54Z</dcterms:modified>
</cp:coreProperties>
</file>