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28A20-A4FA-477A-84C9-FEBE4A5E4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42FEB-3625-4D1A-8892-E72E06C98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642AC-9651-452E-9CB6-78647EE47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EDFC7-19D9-426C-967A-F37FCB5A2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35EE9B-7C9E-4770-9DDF-193F6BDB0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F19841-0364-4629-B422-D33329C5B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92B026-6301-4EF6-818D-9FA1D246B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A2F72-D928-4FD8-8C7E-44B20003D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46870-37F2-4E76-8FF8-2E90C3FEE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FAC69-018F-449B-9FA0-E93D5FE52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7CF6E-AB59-470D-9A42-BDF83D735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0112301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智慧园区建设中的教育与文化配套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教育资源整合与优化配置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文化传承与创新发展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数字化教育服务平台建设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文化活动空间规划与运营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政策支持与保障机制构建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智慧园区概述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智慧园区是指运用物联网、大数据、云计算、空间物理等新一代信息技术，促进园区信息化、智能化，实现高效、节能、环保、便捷的园区运营管理与服务。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随着技术的不断进步和应用需求的提高，智慧园区建设正朝着数字化、网络化、智能化、绿色化方向发展，实现园区内各要素的全面感知、互联互通和智能管理。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19" r="22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83" r="329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智慧园区具有信息化、智能化、绿色环保、高效便捷等特点，能够实现全面的数字化管理和智能化服务。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智慧园区建设能够提高园区运营效率和管理水平，降低企业运营成本，促进产业升级和可持续发展，提升园区整体竞争力。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智慧园区通过引入优质教育资源，建设现代化的教育设施，提供多元化的教育服务，为园区内企业员工和居民提供便捷、高效的学习和培训机会，促进人才培养和知识创新。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教育配套作用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注重文化建设，通过打造具有特色的文化活动和场所，提供丰富多彩的文化产品和服务，满足园区内人们的文化需求，提升园区的文化软实力和吸引力。同时，文化配套还能促进园区内企业之间的文化交流与合作，营造良好的创新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文化配套作用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教育与文化配套在智慧园区中作用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教育资源整合与优化配置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当前，教育资源在智慧园区中的分布存在不均衡现象，部分区域资源过剩，而部分区域则资源匮乏。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由于智慧园区内企业和员工对教育资源的需求多样化，单一的教育资源供给模式难以满足这些需求。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现状分析：教育资源分布及需求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多样化需求难以满足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教育资源分布不均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教育部门、企业、社区等跨部门合作，共同规划和整合教育资源，实现资源共享。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跨领域合作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整合线上线下教育资源，引入优质教育内容和服务提供商，构建多元化教育生态。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资源整合策略：跨部门、跨领域合作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针对不同企业和员工的需求，提供个性化的教育资源和服务，如定制培训课程、在线学习平台等。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提供多种形式和类型的教育资源和服务，如讲座、研讨会、实践活动等，满足不同层次和类型的学习需求。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多元化服务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优化配置方法：个性化、多元化服务模式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文化传承与创新发展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智慧园区建设中，应重视保护和传承地域性、民族性的传统文化，防止文化同质化。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文化多样性保护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542" r="20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传承方式创新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面对现代化进程，传统文化传承方式需要创新，以适应时代需求。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加强传统文化传承人才队伍建设，提高文化传承的专业性和有效性。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现状分析：传统文化保护与传承挑战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利用现代科技手段，如大数据、人工智能等，推动传统文化与科技的融合，创新文化传承方式。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将传统文化与文化产业相结合，开发具有地域特色和民族特色的文化产品和服务，促进文化产业发展。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产业拓展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加强国际交流与合作，推动中华文化走向世界，提升国家文化软实力。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国际交流与合作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创新发展路径：科技融合、产业拓展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https://d.book118.com/136101123010010041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2024-09-07T17:29:43.826</cp:lastPrinted>
  <dcterms:created xsi:type="dcterms:W3CDTF">2024-09-07T09:29:43Z</dcterms:created>
  <dcterms:modified xsi:type="dcterms:W3CDTF">2024-09-07T09:29:45Z</dcterms:modified>
</cp:coreProperties>
</file>